
<file path=[Content_Types].xml><?xml version="1.0" encoding="utf-8"?>
<Types xmlns="http://schemas.openxmlformats.org/package/2006/content-types">
  <Default Extension="bin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110" r:id="rId2"/>
    <p:sldId id="1130" r:id="rId3"/>
    <p:sldId id="1131" r:id="rId4"/>
    <p:sldId id="1083" r:id="rId5"/>
    <p:sldId id="1111" r:id="rId6"/>
    <p:sldId id="1114" r:id="rId7"/>
    <p:sldId id="1132" r:id="rId8"/>
    <p:sldId id="1133" r:id="rId9"/>
    <p:sldId id="1138" r:id="rId10"/>
    <p:sldId id="1140" r:id="rId11"/>
    <p:sldId id="1139" r:id="rId12"/>
    <p:sldId id="1141" r:id="rId13"/>
    <p:sldId id="1135" r:id="rId14"/>
    <p:sldId id="1136" r:id="rId15"/>
  </p:sldIdLst>
  <p:sldSz cx="12192000" cy="6858000"/>
  <p:notesSz cx="9926638" cy="1435576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6233E2-5F93-4E7B-8BA5-DF724DFF5856}" v="19" dt="2024-04-23T12:44:32.0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jl, gemiddeld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110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Redeman" userId="1d340ed4-bd4d-4a3d-bfc2-03316eab5961" providerId="ADAL" clId="{B26233E2-5F93-4E7B-8BA5-DF724DFF5856}"/>
    <pc:docChg chg="undo custSel addSld delSld modSld">
      <pc:chgData name="Marco Redeman" userId="1d340ed4-bd4d-4a3d-bfc2-03316eab5961" providerId="ADAL" clId="{B26233E2-5F93-4E7B-8BA5-DF724DFF5856}" dt="2024-04-23T14:55:39.576" v="630" actId="1076"/>
      <pc:docMkLst>
        <pc:docMk/>
      </pc:docMkLst>
      <pc:sldChg chg="addSp delSp modSp mod">
        <pc:chgData name="Marco Redeman" userId="1d340ed4-bd4d-4a3d-bfc2-03316eab5961" providerId="ADAL" clId="{B26233E2-5F93-4E7B-8BA5-DF724DFF5856}" dt="2024-04-23T05:08:16.381" v="18"/>
        <pc:sldMkLst>
          <pc:docMk/>
          <pc:sldMk cId="4166178822" sldId="1083"/>
        </pc:sldMkLst>
        <pc:picChg chg="del">
          <ac:chgData name="Marco Redeman" userId="1d340ed4-bd4d-4a3d-bfc2-03316eab5961" providerId="ADAL" clId="{B26233E2-5F93-4E7B-8BA5-DF724DFF5856}" dt="2024-04-23T05:07:47.734" v="7" actId="478"/>
          <ac:picMkLst>
            <pc:docMk/>
            <pc:sldMk cId="4166178822" sldId="1083"/>
            <ac:picMk id="4" creationId="{A769E8DF-D7ED-975D-F1EE-C59C2DF9B60A}"/>
          </ac:picMkLst>
        </pc:picChg>
        <pc:picChg chg="add mod">
          <ac:chgData name="Marco Redeman" userId="1d340ed4-bd4d-4a3d-bfc2-03316eab5961" providerId="ADAL" clId="{B26233E2-5F93-4E7B-8BA5-DF724DFF5856}" dt="2024-04-23T05:08:16.381" v="18"/>
          <ac:picMkLst>
            <pc:docMk/>
            <pc:sldMk cId="4166178822" sldId="1083"/>
            <ac:picMk id="5" creationId="{E82BD76E-4B41-A1C5-C8F7-2C00D87D0BB9}"/>
          </ac:picMkLst>
        </pc:picChg>
      </pc:sldChg>
      <pc:sldChg chg="addSp delSp modSp mod">
        <pc:chgData name="Marco Redeman" userId="1d340ed4-bd4d-4a3d-bfc2-03316eab5961" providerId="ADAL" clId="{B26233E2-5F93-4E7B-8BA5-DF724DFF5856}" dt="2024-04-23T14:55:39.576" v="630" actId="1076"/>
        <pc:sldMkLst>
          <pc:docMk/>
          <pc:sldMk cId="1792453991" sldId="1110"/>
        </pc:sldMkLst>
        <pc:picChg chg="mod">
          <ac:chgData name="Marco Redeman" userId="1d340ed4-bd4d-4a3d-bfc2-03316eab5961" providerId="ADAL" clId="{B26233E2-5F93-4E7B-8BA5-DF724DFF5856}" dt="2024-04-23T14:55:39.576" v="630" actId="1076"/>
          <ac:picMkLst>
            <pc:docMk/>
            <pc:sldMk cId="1792453991" sldId="1110"/>
            <ac:picMk id="4" creationId="{00000000-0000-0000-0000-000000000000}"/>
          </ac:picMkLst>
        </pc:picChg>
        <pc:picChg chg="del">
          <ac:chgData name="Marco Redeman" userId="1d340ed4-bd4d-4a3d-bfc2-03316eab5961" providerId="ADAL" clId="{B26233E2-5F93-4E7B-8BA5-DF724DFF5856}" dt="2024-04-23T05:07:41.091" v="4" actId="478"/>
          <ac:picMkLst>
            <pc:docMk/>
            <pc:sldMk cId="1792453991" sldId="1110"/>
            <ac:picMk id="6" creationId="{BDDE9E99-65E8-E8B9-5F8F-DB13AB71AD31}"/>
          </ac:picMkLst>
        </pc:picChg>
        <pc:picChg chg="add mod">
          <ac:chgData name="Marco Redeman" userId="1d340ed4-bd4d-4a3d-bfc2-03316eab5961" providerId="ADAL" clId="{B26233E2-5F93-4E7B-8BA5-DF724DFF5856}" dt="2024-04-23T05:08:21.192" v="21"/>
          <ac:picMkLst>
            <pc:docMk/>
            <pc:sldMk cId="1792453991" sldId="1110"/>
            <ac:picMk id="8" creationId="{E1CF3970-3A36-CDD5-068D-B5227A9D7E79}"/>
          </ac:picMkLst>
        </pc:picChg>
      </pc:sldChg>
      <pc:sldChg chg="addSp delSp modSp mod">
        <pc:chgData name="Marco Redeman" userId="1d340ed4-bd4d-4a3d-bfc2-03316eab5961" providerId="ADAL" clId="{B26233E2-5F93-4E7B-8BA5-DF724DFF5856}" dt="2024-04-23T05:08:15.309" v="17"/>
        <pc:sldMkLst>
          <pc:docMk/>
          <pc:sldMk cId="67159613" sldId="1111"/>
        </pc:sldMkLst>
        <pc:picChg chg="del">
          <ac:chgData name="Marco Redeman" userId="1d340ed4-bd4d-4a3d-bfc2-03316eab5961" providerId="ADAL" clId="{B26233E2-5F93-4E7B-8BA5-DF724DFF5856}" dt="2024-04-23T05:07:49.139" v="8" actId="478"/>
          <ac:picMkLst>
            <pc:docMk/>
            <pc:sldMk cId="67159613" sldId="1111"/>
            <ac:picMk id="3" creationId="{CCED3773-9092-ADAF-C249-9CF5EFB23EB7}"/>
          </ac:picMkLst>
        </pc:picChg>
        <pc:picChg chg="add mod">
          <ac:chgData name="Marco Redeman" userId="1d340ed4-bd4d-4a3d-bfc2-03316eab5961" providerId="ADAL" clId="{B26233E2-5F93-4E7B-8BA5-DF724DFF5856}" dt="2024-04-23T05:08:15.309" v="17"/>
          <ac:picMkLst>
            <pc:docMk/>
            <pc:sldMk cId="67159613" sldId="1111"/>
            <ac:picMk id="7" creationId="{83865D63-1434-EA8B-4DF5-0661DAFE7232}"/>
          </ac:picMkLst>
        </pc:picChg>
      </pc:sldChg>
      <pc:sldChg chg="addSp delSp modSp mod">
        <pc:chgData name="Marco Redeman" userId="1d340ed4-bd4d-4a3d-bfc2-03316eab5961" providerId="ADAL" clId="{B26233E2-5F93-4E7B-8BA5-DF724DFF5856}" dt="2024-04-23T05:08:11.158" v="15"/>
        <pc:sldMkLst>
          <pc:docMk/>
          <pc:sldMk cId="2926487844" sldId="1114"/>
        </pc:sldMkLst>
        <pc:picChg chg="del">
          <ac:chgData name="Marco Redeman" userId="1d340ed4-bd4d-4a3d-bfc2-03316eab5961" providerId="ADAL" clId="{B26233E2-5F93-4E7B-8BA5-DF724DFF5856}" dt="2024-04-23T05:07:51.164" v="9" actId="478"/>
          <ac:picMkLst>
            <pc:docMk/>
            <pc:sldMk cId="2926487844" sldId="1114"/>
            <ac:picMk id="3" creationId="{15BF30F9-EE01-4963-476E-F535F30F8E77}"/>
          </ac:picMkLst>
        </pc:picChg>
        <pc:picChg chg="add mod">
          <ac:chgData name="Marco Redeman" userId="1d340ed4-bd4d-4a3d-bfc2-03316eab5961" providerId="ADAL" clId="{B26233E2-5F93-4E7B-8BA5-DF724DFF5856}" dt="2024-04-23T05:08:11.158" v="15"/>
          <ac:picMkLst>
            <pc:docMk/>
            <pc:sldMk cId="2926487844" sldId="1114"/>
            <ac:picMk id="6" creationId="{298932EB-DE6E-68A2-39F2-FFEB94529011}"/>
          </ac:picMkLst>
        </pc:picChg>
      </pc:sldChg>
      <pc:sldChg chg="addSp delSp modSp mod">
        <pc:chgData name="Marco Redeman" userId="1d340ed4-bd4d-4a3d-bfc2-03316eab5961" providerId="ADAL" clId="{B26233E2-5F93-4E7B-8BA5-DF724DFF5856}" dt="2024-04-23T05:08:18.804" v="20"/>
        <pc:sldMkLst>
          <pc:docMk/>
          <pc:sldMk cId="2533333381" sldId="1130"/>
        </pc:sldMkLst>
        <pc:picChg chg="del">
          <ac:chgData name="Marco Redeman" userId="1d340ed4-bd4d-4a3d-bfc2-03316eab5961" providerId="ADAL" clId="{B26233E2-5F93-4E7B-8BA5-DF724DFF5856}" dt="2024-04-23T05:07:44.605" v="5" actId="478"/>
          <ac:picMkLst>
            <pc:docMk/>
            <pc:sldMk cId="2533333381" sldId="1130"/>
            <ac:picMk id="5" creationId="{CB29E71F-6713-F310-349A-6D2FB027D9A3}"/>
          </ac:picMkLst>
        </pc:picChg>
        <pc:picChg chg="add mod">
          <ac:chgData name="Marco Redeman" userId="1d340ed4-bd4d-4a3d-bfc2-03316eab5961" providerId="ADAL" clId="{B26233E2-5F93-4E7B-8BA5-DF724DFF5856}" dt="2024-04-23T05:08:18.804" v="20"/>
          <ac:picMkLst>
            <pc:docMk/>
            <pc:sldMk cId="2533333381" sldId="1130"/>
            <ac:picMk id="6" creationId="{3FC84FC6-B4D5-B7DE-560D-4BA7FA979B51}"/>
          </ac:picMkLst>
        </pc:picChg>
      </pc:sldChg>
      <pc:sldChg chg="addSp delSp modSp mod">
        <pc:chgData name="Marco Redeman" userId="1d340ed4-bd4d-4a3d-bfc2-03316eab5961" providerId="ADAL" clId="{B26233E2-5F93-4E7B-8BA5-DF724DFF5856}" dt="2024-04-23T05:08:17.885" v="19"/>
        <pc:sldMkLst>
          <pc:docMk/>
          <pc:sldMk cId="307555480" sldId="1131"/>
        </pc:sldMkLst>
        <pc:picChg chg="del">
          <ac:chgData name="Marco Redeman" userId="1d340ed4-bd4d-4a3d-bfc2-03316eab5961" providerId="ADAL" clId="{B26233E2-5F93-4E7B-8BA5-DF724DFF5856}" dt="2024-04-23T05:07:46.027" v="6" actId="478"/>
          <ac:picMkLst>
            <pc:docMk/>
            <pc:sldMk cId="307555480" sldId="1131"/>
            <ac:picMk id="5" creationId="{19FFA006-0269-1EC1-3626-37DADAAC802C}"/>
          </ac:picMkLst>
        </pc:picChg>
        <pc:picChg chg="add mod">
          <ac:chgData name="Marco Redeman" userId="1d340ed4-bd4d-4a3d-bfc2-03316eab5961" providerId="ADAL" clId="{B26233E2-5F93-4E7B-8BA5-DF724DFF5856}" dt="2024-04-23T05:08:17.885" v="19"/>
          <ac:picMkLst>
            <pc:docMk/>
            <pc:sldMk cId="307555480" sldId="1131"/>
            <ac:picMk id="6" creationId="{BCAAE9C8-D27C-868E-2DDF-D59DE4DDEFCA}"/>
          </ac:picMkLst>
        </pc:picChg>
      </pc:sldChg>
      <pc:sldChg chg="addSp delSp modSp mod">
        <pc:chgData name="Marco Redeman" userId="1d340ed4-bd4d-4a3d-bfc2-03316eab5961" providerId="ADAL" clId="{B26233E2-5F93-4E7B-8BA5-DF724DFF5856}" dt="2024-04-23T05:08:13.017" v="16"/>
        <pc:sldMkLst>
          <pc:docMk/>
          <pc:sldMk cId="4095927196" sldId="1132"/>
        </pc:sldMkLst>
        <pc:picChg chg="del">
          <ac:chgData name="Marco Redeman" userId="1d340ed4-bd4d-4a3d-bfc2-03316eab5961" providerId="ADAL" clId="{B26233E2-5F93-4E7B-8BA5-DF724DFF5856}" dt="2024-04-23T05:07:52.554" v="10" actId="478"/>
          <ac:picMkLst>
            <pc:docMk/>
            <pc:sldMk cId="4095927196" sldId="1132"/>
            <ac:picMk id="5" creationId="{01B2E4D3-93FD-CABE-27A5-63C94A311560}"/>
          </ac:picMkLst>
        </pc:picChg>
        <pc:picChg chg="add mod">
          <ac:chgData name="Marco Redeman" userId="1d340ed4-bd4d-4a3d-bfc2-03316eab5961" providerId="ADAL" clId="{B26233E2-5F93-4E7B-8BA5-DF724DFF5856}" dt="2024-04-23T05:08:13.017" v="16"/>
          <ac:picMkLst>
            <pc:docMk/>
            <pc:sldMk cId="4095927196" sldId="1132"/>
            <ac:picMk id="6" creationId="{23EDE2D0-29F3-4652-FBCD-F7EBFA96AA49}"/>
          </ac:picMkLst>
        </pc:picChg>
      </pc:sldChg>
      <pc:sldChg chg="addSp delSp modSp mod">
        <pc:chgData name="Marco Redeman" userId="1d340ed4-bd4d-4a3d-bfc2-03316eab5961" providerId="ADAL" clId="{B26233E2-5F93-4E7B-8BA5-DF724DFF5856}" dt="2024-04-23T12:43:18.800" v="501" actId="1076"/>
        <pc:sldMkLst>
          <pc:docMk/>
          <pc:sldMk cId="2353478229" sldId="1133"/>
        </pc:sldMkLst>
        <pc:spChg chg="mod">
          <ac:chgData name="Marco Redeman" userId="1d340ed4-bd4d-4a3d-bfc2-03316eab5961" providerId="ADAL" clId="{B26233E2-5F93-4E7B-8BA5-DF724DFF5856}" dt="2024-04-23T12:43:18.800" v="501" actId="1076"/>
          <ac:spMkLst>
            <pc:docMk/>
            <pc:sldMk cId="2353478229" sldId="1133"/>
            <ac:spMk id="3" creationId="{00000000-0000-0000-0000-000000000000}"/>
          </ac:spMkLst>
        </pc:spChg>
        <pc:spChg chg="add del mod">
          <ac:chgData name="Marco Redeman" userId="1d340ed4-bd4d-4a3d-bfc2-03316eab5961" providerId="ADAL" clId="{B26233E2-5F93-4E7B-8BA5-DF724DFF5856}" dt="2024-04-23T12:43:13.936" v="500" actId="478"/>
          <ac:spMkLst>
            <pc:docMk/>
            <pc:sldMk cId="2353478229" sldId="1133"/>
            <ac:spMk id="8" creationId="{1F864A5B-94A2-5B8D-625A-2CBA4A024B65}"/>
          </ac:spMkLst>
        </pc:spChg>
        <pc:picChg chg="del">
          <ac:chgData name="Marco Redeman" userId="1d340ed4-bd4d-4a3d-bfc2-03316eab5961" providerId="ADAL" clId="{B26233E2-5F93-4E7B-8BA5-DF724DFF5856}" dt="2024-04-23T05:07:55.868" v="11" actId="478"/>
          <ac:picMkLst>
            <pc:docMk/>
            <pc:sldMk cId="2353478229" sldId="1133"/>
            <ac:picMk id="5" creationId="{09AA906D-C424-2995-708F-68872B98C8A4}"/>
          </ac:picMkLst>
        </pc:picChg>
        <pc:picChg chg="add mod">
          <ac:chgData name="Marco Redeman" userId="1d340ed4-bd4d-4a3d-bfc2-03316eab5961" providerId="ADAL" clId="{B26233E2-5F93-4E7B-8BA5-DF724DFF5856}" dt="2024-04-23T05:08:10.262" v="14"/>
          <ac:picMkLst>
            <pc:docMk/>
            <pc:sldMk cId="2353478229" sldId="1133"/>
            <ac:picMk id="6" creationId="{D1160D14-12FE-15D7-542A-1F31502CA29D}"/>
          </ac:picMkLst>
        </pc:picChg>
      </pc:sldChg>
      <pc:sldChg chg="addSp delSp modSp mod">
        <pc:chgData name="Marco Redeman" userId="1d340ed4-bd4d-4a3d-bfc2-03316eab5961" providerId="ADAL" clId="{B26233E2-5F93-4E7B-8BA5-DF724DFF5856}" dt="2024-04-22T13:14:26.257" v="3" actId="478"/>
        <pc:sldMkLst>
          <pc:docMk/>
          <pc:sldMk cId="3676296814" sldId="1135"/>
        </pc:sldMkLst>
        <pc:picChg chg="del">
          <ac:chgData name="Marco Redeman" userId="1d340ed4-bd4d-4a3d-bfc2-03316eab5961" providerId="ADAL" clId="{B26233E2-5F93-4E7B-8BA5-DF724DFF5856}" dt="2024-04-22T13:14:26.257" v="3" actId="478"/>
          <ac:picMkLst>
            <pc:docMk/>
            <pc:sldMk cId="3676296814" sldId="1135"/>
            <ac:picMk id="4" creationId="{46C5AB2E-62B2-9083-445B-3ADC46BE7120}"/>
          </ac:picMkLst>
        </pc:picChg>
        <pc:picChg chg="add mod">
          <ac:chgData name="Marco Redeman" userId="1d340ed4-bd4d-4a3d-bfc2-03316eab5961" providerId="ADAL" clId="{B26233E2-5F93-4E7B-8BA5-DF724DFF5856}" dt="2024-04-22T13:14:24.383" v="2"/>
          <ac:picMkLst>
            <pc:docMk/>
            <pc:sldMk cId="3676296814" sldId="1135"/>
            <ac:picMk id="5" creationId="{3F45EB8C-EFE3-46C0-DE28-DE372236205D}"/>
          </ac:picMkLst>
        </pc:picChg>
      </pc:sldChg>
      <pc:sldChg chg="addSp delSp modSp mod">
        <pc:chgData name="Marco Redeman" userId="1d340ed4-bd4d-4a3d-bfc2-03316eab5961" providerId="ADAL" clId="{B26233E2-5F93-4E7B-8BA5-DF724DFF5856}" dt="2024-04-23T05:08:08.721" v="13"/>
        <pc:sldMkLst>
          <pc:docMk/>
          <pc:sldMk cId="2051008386" sldId="1136"/>
        </pc:sldMkLst>
        <pc:picChg chg="del">
          <ac:chgData name="Marco Redeman" userId="1d340ed4-bd4d-4a3d-bfc2-03316eab5961" providerId="ADAL" clId="{B26233E2-5F93-4E7B-8BA5-DF724DFF5856}" dt="2024-04-23T05:07:59.930" v="12" actId="478"/>
          <ac:picMkLst>
            <pc:docMk/>
            <pc:sldMk cId="2051008386" sldId="1136"/>
            <ac:picMk id="4" creationId="{1C1194C9-3E7E-43A4-5480-C6B78D5F2AB0}"/>
          </ac:picMkLst>
        </pc:picChg>
        <pc:picChg chg="add mod">
          <ac:chgData name="Marco Redeman" userId="1d340ed4-bd4d-4a3d-bfc2-03316eab5961" providerId="ADAL" clId="{B26233E2-5F93-4E7B-8BA5-DF724DFF5856}" dt="2024-04-23T05:08:08.721" v="13"/>
          <ac:picMkLst>
            <pc:docMk/>
            <pc:sldMk cId="2051008386" sldId="1136"/>
            <ac:picMk id="5" creationId="{D7D220AE-E0A9-E722-84C0-5FE775DD490F}"/>
          </ac:picMkLst>
        </pc:picChg>
      </pc:sldChg>
      <pc:sldChg chg="delSp add del mod">
        <pc:chgData name="Marco Redeman" userId="1d340ed4-bd4d-4a3d-bfc2-03316eab5961" providerId="ADAL" clId="{B26233E2-5F93-4E7B-8BA5-DF724DFF5856}" dt="2024-04-23T12:18:18.501" v="499" actId="47"/>
        <pc:sldMkLst>
          <pc:docMk/>
          <pc:sldMk cId="3668952007" sldId="1137"/>
        </pc:sldMkLst>
        <pc:spChg chg="del">
          <ac:chgData name="Marco Redeman" userId="1d340ed4-bd4d-4a3d-bfc2-03316eab5961" providerId="ADAL" clId="{B26233E2-5F93-4E7B-8BA5-DF724DFF5856}" dt="2024-04-22T13:14:14.258" v="1" actId="478"/>
          <ac:spMkLst>
            <pc:docMk/>
            <pc:sldMk cId="3668952007" sldId="1137"/>
            <ac:spMk id="4" creationId="{389E4A5B-59E3-ED9F-CD01-2D513C12E9B4}"/>
          </ac:spMkLst>
        </pc:spChg>
      </pc:sldChg>
      <pc:sldChg chg="modSp add mod">
        <pc:chgData name="Marco Redeman" userId="1d340ed4-bd4d-4a3d-bfc2-03316eab5961" providerId="ADAL" clId="{B26233E2-5F93-4E7B-8BA5-DF724DFF5856}" dt="2024-04-23T12:43:33.637" v="503" actId="20577"/>
        <pc:sldMkLst>
          <pc:docMk/>
          <pc:sldMk cId="2682627069" sldId="1138"/>
        </pc:sldMkLst>
        <pc:spChg chg="mod">
          <ac:chgData name="Marco Redeman" userId="1d340ed4-bd4d-4a3d-bfc2-03316eab5961" providerId="ADAL" clId="{B26233E2-5F93-4E7B-8BA5-DF724DFF5856}" dt="2024-04-23T05:09:51.936" v="33" actId="20577"/>
          <ac:spMkLst>
            <pc:docMk/>
            <pc:sldMk cId="2682627069" sldId="1138"/>
            <ac:spMk id="2" creationId="{00000000-0000-0000-0000-000000000000}"/>
          </ac:spMkLst>
        </pc:spChg>
        <pc:spChg chg="mod">
          <ac:chgData name="Marco Redeman" userId="1d340ed4-bd4d-4a3d-bfc2-03316eab5961" providerId="ADAL" clId="{B26233E2-5F93-4E7B-8BA5-DF724DFF5856}" dt="2024-04-23T12:43:33.637" v="503" actId="20577"/>
          <ac:spMkLst>
            <pc:docMk/>
            <pc:sldMk cId="2682627069" sldId="1138"/>
            <ac:spMk id="3" creationId="{00000000-0000-0000-0000-000000000000}"/>
          </ac:spMkLst>
        </pc:spChg>
      </pc:sldChg>
      <pc:sldChg chg="addSp modSp add mod">
        <pc:chgData name="Marco Redeman" userId="1d340ed4-bd4d-4a3d-bfc2-03316eab5961" providerId="ADAL" clId="{B26233E2-5F93-4E7B-8BA5-DF724DFF5856}" dt="2024-04-23T12:52:44.699" v="626" actId="20577"/>
        <pc:sldMkLst>
          <pc:docMk/>
          <pc:sldMk cId="2423764172" sldId="1139"/>
        </pc:sldMkLst>
        <pc:spChg chg="mod">
          <ac:chgData name="Marco Redeman" userId="1d340ed4-bd4d-4a3d-bfc2-03316eab5961" providerId="ADAL" clId="{B26233E2-5F93-4E7B-8BA5-DF724DFF5856}" dt="2024-04-23T12:52:44.699" v="626" actId="20577"/>
          <ac:spMkLst>
            <pc:docMk/>
            <pc:sldMk cId="2423764172" sldId="1139"/>
            <ac:spMk id="3" creationId="{00000000-0000-0000-0000-000000000000}"/>
          </ac:spMkLst>
        </pc:spChg>
        <pc:spChg chg="add mod">
          <ac:chgData name="Marco Redeman" userId="1d340ed4-bd4d-4a3d-bfc2-03316eab5961" providerId="ADAL" clId="{B26233E2-5F93-4E7B-8BA5-DF724DFF5856}" dt="2024-04-23T05:16:29.999" v="299" actId="1076"/>
          <ac:spMkLst>
            <pc:docMk/>
            <pc:sldMk cId="2423764172" sldId="1139"/>
            <ac:spMk id="5" creationId="{04A942F3-F9DF-0567-1695-C6878D1B14B0}"/>
          </ac:spMkLst>
        </pc:spChg>
      </pc:sldChg>
      <pc:sldChg chg="addSp modSp add mod">
        <pc:chgData name="Marco Redeman" userId="1d340ed4-bd4d-4a3d-bfc2-03316eab5961" providerId="ADAL" clId="{B26233E2-5F93-4E7B-8BA5-DF724DFF5856}" dt="2024-04-23T12:52:50.654" v="628" actId="20577"/>
        <pc:sldMkLst>
          <pc:docMk/>
          <pc:sldMk cId="795883818" sldId="1140"/>
        </pc:sldMkLst>
        <pc:spChg chg="mod">
          <ac:chgData name="Marco Redeman" userId="1d340ed4-bd4d-4a3d-bfc2-03316eab5961" providerId="ADAL" clId="{B26233E2-5F93-4E7B-8BA5-DF724DFF5856}" dt="2024-04-23T12:52:50.654" v="628" actId="20577"/>
          <ac:spMkLst>
            <pc:docMk/>
            <pc:sldMk cId="795883818" sldId="1140"/>
            <ac:spMk id="3" creationId="{00000000-0000-0000-0000-000000000000}"/>
          </ac:spMkLst>
        </pc:spChg>
        <pc:spChg chg="add mod">
          <ac:chgData name="Marco Redeman" userId="1d340ed4-bd4d-4a3d-bfc2-03316eab5961" providerId="ADAL" clId="{B26233E2-5F93-4E7B-8BA5-DF724DFF5856}" dt="2024-04-23T12:46:28.604" v="590" actId="20577"/>
          <ac:spMkLst>
            <pc:docMk/>
            <pc:sldMk cId="795883818" sldId="1140"/>
            <ac:spMk id="5" creationId="{47DCC587-F3B6-306B-9F0E-E147B5AE2B9B}"/>
          </ac:spMkLst>
        </pc:spChg>
      </pc:sldChg>
      <pc:sldChg chg="modSp add mod">
        <pc:chgData name="Marco Redeman" userId="1d340ed4-bd4d-4a3d-bfc2-03316eab5961" providerId="ADAL" clId="{B26233E2-5F93-4E7B-8BA5-DF724DFF5856}" dt="2024-04-23T12:48:02.440" v="622" actId="20577"/>
        <pc:sldMkLst>
          <pc:docMk/>
          <pc:sldMk cId="1750973392" sldId="1141"/>
        </pc:sldMkLst>
        <pc:spChg chg="mod">
          <ac:chgData name="Marco Redeman" userId="1d340ed4-bd4d-4a3d-bfc2-03316eab5961" providerId="ADAL" clId="{B26233E2-5F93-4E7B-8BA5-DF724DFF5856}" dt="2024-04-23T12:47:52.658" v="621" actId="14100"/>
          <ac:spMkLst>
            <pc:docMk/>
            <pc:sldMk cId="1750973392" sldId="1141"/>
            <ac:spMk id="3" creationId="{00000000-0000-0000-0000-000000000000}"/>
          </ac:spMkLst>
        </pc:spChg>
        <pc:spChg chg="mod">
          <ac:chgData name="Marco Redeman" userId="1d340ed4-bd4d-4a3d-bfc2-03316eab5961" providerId="ADAL" clId="{B26233E2-5F93-4E7B-8BA5-DF724DFF5856}" dt="2024-04-23T12:48:02.440" v="622" actId="20577"/>
          <ac:spMkLst>
            <pc:docMk/>
            <pc:sldMk cId="1750973392" sldId="1141"/>
            <ac:spMk id="5" creationId="{04A942F3-F9DF-0567-1695-C6878D1B14B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720281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l">
              <a:defRPr sz="18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720281"/>
          </a:xfrm>
          <a:prstGeom prst="rect">
            <a:avLst/>
          </a:prstGeom>
        </p:spPr>
        <p:txBody>
          <a:bodyPr vert="horz" lIns="138751" tIns="69376" rIns="138751" bIns="69376" rtlCol="0"/>
          <a:lstStyle>
            <a:lvl1pPr algn="r">
              <a:defRPr sz="1800"/>
            </a:lvl1pPr>
          </a:lstStyle>
          <a:p>
            <a:fld id="{1831692D-5269-41B5-9FFD-D3F283335190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793875"/>
            <a:ext cx="8612188" cy="4845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38751" tIns="69376" rIns="138751" bIns="69376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2664" y="6908711"/>
            <a:ext cx="7941310" cy="5652582"/>
          </a:xfrm>
          <a:prstGeom prst="rect">
            <a:avLst/>
          </a:prstGeom>
        </p:spPr>
        <p:txBody>
          <a:bodyPr vert="horz" lIns="138751" tIns="69376" rIns="138751" bIns="69376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13635484"/>
            <a:ext cx="4301543" cy="72028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l">
              <a:defRPr sz="18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2798" y="13635484"/>
            <a:ext cx="4301543" cy="720280"/>
          </a:xfrm>
          <a:prstGeom prst="rect">
            <a:avLst/>
          </a:prstGeom>
        </p:spPr>
        <p:txBody>
          <a:bodyPr vert="horz" lIns="138751" tIns="69376" rIns="138751" bIns="69376" rtlCol="0" anchor="b"/>
          <a:lstStyle>
            <a:lvl1pPr algn="r">
              <a:defRPr sz="1800"/>
            </a:lvl1pPr>
          </a:lstStyle>
          <a:p>
            <a:fld id="{D7E0E91C-720A-45F3-9FDE-B83A5679034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5142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8775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75241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4584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318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68111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149209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2691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6885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69662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99189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2252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E52F3-FD56-4F4B-B936-0B419AF4303B}" type="datetimeFigureOut">
              <a:rPr lang="nl-NL" smtClean="0"/>
              <a:t>12-4-2024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EC6BB9-A38B-4CBA-866B-BD8D87DD81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115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bin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Welkom op de MAG-avond!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38731" y="2044685"/>
            <a:ext cx="104931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/>
              <a:t>Samen aan de slag met de Maatschappelijke Agenda</a:t>
            </a:r>
          </a:p>
          <a:p>
            <a:endParaRPr lang="nl-NL" sz="3600" b="1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E1CF3970-3A36-CDD5-068D-B5227A9D7E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14" y="501271"/>
            <a:ext cx="1845945" cy="712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24539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70C0"/>
                </a:solidFill>
              </a:rPr>
              <a:t>Spoorboekje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55803" y="1539981"/>
            <a:ext cx="424540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19:00 – 19:25   Blok 1</a:t>
            </a:r>
            <a:br>
              <a:rPr lang="nl-NL" sz="3200" b="1" dirty="0"/>
            </a:br>
            <a:r>
              <a:rPr lang="nl-NL" sz="3200" b="1" dirty="0"/>
              <a:t>19:25 – 20:10   Blok 2</a:t>
            </a:r>
          </a:p>
          <a:p>
            <a:r>
              <a:rPr lang="nl-NL" sz="3200" b="1" dirty="0"/>
              <a:t>20:10 – 20: 25   Pauze</a:t>
            </a:r>
            <a:br>
              <a:rPr lang="nl-NL" sz="3200" b="1" dirty="0"/>
            </a:br>
            <a:endParaRPr lang="nl-NL" sz="3200" b="1" dirty="0"/>
          </a:p>
          <a:p>
            <a:r>
              <a:rPr lang="nl-NL" sz="3200" b="1" dirty="0"/>
              <a:t>20:25 – 21:10   Blok 3: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1160D14-12FE-15D7-542A-1F31502CA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14" y="501271"/>
            <a:ext cx="1845945" cy="7124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47DCC587-F3B6-306B-9F0E-E147B5AE2B9B}"/>
              </a:ext>
            </a:extLst>
          </p:cNvPr>
          <p:cNvSpPr txBox="1"/>
          <p:nvPr/>
        </p:nvSpPr>
        <p:spPr>
          <a:xfrm>
            <a:off x="5301205" y="2730189"/>
            <a:ext cx="67533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Presentatie Subsidies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Presentatie Initiatieven-proeftuin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Workshop Community Building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l-NL" sz="3200" b="1" dirty="0"/>
              <a:t>Gesprek Discriminatie en Inclusie</a:t>
            </a:r>
          </a:p>
        </p:txBody>
      </p:sp>
    </p:spTree>
    <p:extLst>
      <p:ext uri="{BB962C8B-B14F-4D97-AF65-F5344CB8AC3E}">
        <p14:creationId xmlns:p14="http://schemas.microsoft.com/office/powerpoint/2010/main" val="7958838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70C0"/>
                </a:solidFill>
              </a:rPr>
              <a:t>Spoorboekje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55803" y="1539981"/>
            <a:ext cx="488308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19:00 – 19:25   Blok 1</a:t>
            </a:r>
          </a:p>
          <a:p>
            <a:br>
              <a:rPr lang="nl-NL" sz="3200" b="1" dirty="0"/>
            </a:br>
            <a:r>
              <a:rPr lang="nl-NL" sz="3200" b="1" dirty="0"/>
              <a:t>19:25 – 20:10   Blok 2</a:t>
            </a:r>
          </a:p>
          <a:p>
            <a:endParaRPr lang="nl-NL" sz="3200" b="1" dirty="0"/>
          </a:p>
          <a:p>
            <a:r>
              <a:rPr lang="nl-NL" sz="3200" b="1" dirty="0"/>
              <a:t>20:10 – 20: 25   Pauze</a:t>
            </a:r>
            <a:br>
              <a:rPr lang="nl-NL" sz="3200" b="1" dirty="0"/>
            </a:br>
            <a:endParaRPr lang="nl-NL" sz="3200" b="1" dirty="0"/>
          </a:p>
          <a:p>
            <a:r>
              <a:rPr lang="nl-NL" sz="3200" b="1" dirty="0"/>
              <a:t>20:25 – 21:10   Blok 3</a:t>
            </a:r>
          </a:p>
          <a:p>
            <a:endParaRPr lang="nl-NL" sz="3200" b="1" dirty="0"/>
          </a:p>
          <a:p>
            <a:endParaRPr lang="nl-NL" sz="3200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1160D14-12FE-15D7-542A-1F31502CA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14" y="501271"/>
            <a:ext cx="1845945" cy="7124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4A942F3-F9DF-0567-1695-C6878D1B14B0}"/>
              </a:ext>
            </a:extLst>
          </p:cNvPr>
          <p:cNvSpPr txBox="1"/>
          <p:nvPr/>
        </p:nvSpPr>
        <p:spPr>
          <a:xfrm>
            <a:off x="5326144" y="2293416"/>
            <a:ext cx="3221010" cy="206210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endParaRPr lang="nl-NL" sz="3200" b="1" dirty="0"/>
          </a:p>
          <a:p>
            <a:r>
              <a:rPr lang="nl-NL" sz="3200" b="1" dirty="0"/>
              <a:t>19:55 – 20:25</a:t>
            </a:r>
          </a:p>
          <a:p>
            <a:r>
              <a:rPr lang="nl-NL" sz="3200" b="1" dirty="0"/>
              <a:t> </a:t>
            </a:r>
            <a:r>
              <a:rPr lang="nl-NL" sz="3200" b="1" dirty="0" err="1"/>
              <a:t>Informatie-markt</a:t>
            </a:r>
            <a:endParaRPr lang="nl-NL" sz="3200" b="1" dirty="0"/>
          </a:p>
          <a:p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24237641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70C0"/>
                </a:solidFill>
              </a:rPr>
              <a:t>Spoorboekje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3437681" y="1213741"/>
            <a:ext cx="861687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Adviesraad </a:t>
            </a:r>
            <a:r>
              <a:rPr lang="nl-NL" sz="2200" b="1" dirty="0"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Sociaal Domein loopt rond!</a:t>
            </a:r>
          </a:p>
          <a:p>
            <a:endParaRPr lang="nl-NL" sz="2200" b="1" dirty="0">
              <a:latin typeface="Arial" panose="020B06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2200" b="1" dirty="0"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Culturele samenwerking	</a:t>
            </a:r>
            <a:endParaRPr lang="nl-NL" sz="2200" b="1" dirty="0">
              <a:effectLst/>
              <a:latin typeface="Arial" panose="020B06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2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Jongerenwerk (Welzijnskwartier	)</a:t>
            </a:r>
            <a:endParaRPr lang="nl-NL" sz="2200" b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2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Dagbesteding en ontmoeten (</a:t>
            </a:r>
            <a:r>
              <a:rPr lang="nl-NL" sz="2200" b="1" dirty="0" err="1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Langeveldshof</a:t>
            </a:r>
            <a:r>
              <a:rPr lang="nl-NL" sz="2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)</a:t>
            </a:r>
            <a:endParaRPr lang="nl-NL" sz="2200" b="1" dirty="0">
              <a:latin typeface="Arial" panose="020B06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2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Huiselijk geweld</a:t>
            </a:r>
            <a:endParaRPr lang="nl-NL" sz="2200" b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2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Bewonersinitiatieven Energie en vergroening (Gerard Brom)</a:t>
            </a:r>
            <a:endParaRPr lang="nl-NL" sz="2200" b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2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HLT de Uitdaging</a:t>
            </a:r>
            <a:endParaRPr lang="nl-NL" sz="2200" b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2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HOZO ontmoetingsplek Het Stekkie</a:t>
            </a:r>
            <a:endParaRPr lang="nl-NL" sz="2200" b="1" dirty="0"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marL="285750" indent="-285750">
              <a:buFontTx/>
              <a:buChar char="-"/>
            </a:pPr>
            <a:r>
              <a:rPr lang="nl-NL" sz="2200" b="1" dirty="0"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Dementievriendelijk Hillegom</a:t>
            </a:r>
            <a:endParaRPr lang="nl-NL" sz="2200" b="1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endParaRPr lang="nl-NL" sz="2200" b="1" dirty="0"/>
          </a:p>
          <a:p>
            <a:endParaRPr lang="nl-NL" sz="2200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1160D14-12FE-15D7-542A-1F31502CA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14" y="501271"/>
            <a:ext cx="1845945" cy="7124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04A942F3-F9DF-0567-1695-C6878D1B14B0}"/>
              </a:ext>
            </a:extLst>
          </p:cNvPr>
          <p:cNvSpPr txBox="1"/>
          <p:nvPr/>
        </p:nvSpPr>
        <p:spPr>
          <a:xfrm>
            <a:off x="280576" y="2258692"/>
            <a:ext cx="2947025" cy="18158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endParaRPr lang="nl-NL" sz="2800" b="1" dirty="0"/>
          </a:p>
          <a:p>
            <a:r>
              <a:rPr lang="nl-NL" sz="2800" b="1" dirty="0"/>
              <a:t>19:55 – 20:25</a:t>
            </a:r>
          </a:p>
          <a:p>
            <a:r>
              <a:rPr lang="nl-NL" sz="2800" b="1" dirty="0"/>
              <a:t> </a:t>
            </a:r>
            <a:r>
              <a:rPr lang="nl-NL" sz="2800" b="1" dirty="0" err="1"/>
              <a:t>Informatie-markt</a:t>
            </a:r>
            <a:r>
              <a:rPr lang="nl-NL" sz="2800" b="1" dirty="0"/>
              <a:t>:</a:t>
            </a:r>
          </a:p>
          <a:p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17509733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9933" y="528609"/>
            <a:ext cx="5109634" cy="4351338"/>
          </a:xfrm>
        </p:spPr>
        <p:txBody>
          <a:bodyPr/>
          <a:lstStyle/>
          <a:p>
            <a:pPr marL="0" indent="0">
              <a:buNone/>
            </a:pPr>
            <a:r>
              <a:rPr lang="nl-NL" sz="4400" dirty="0">
                <a:solidFill>
                  <a:srgbClr val="0070C0"/>
                </a:solidFill>
              </a:rPr>
              <a:t>Accenten en </a:t>
            </a:r>
          </a:p>
          <a:p>
            <a:pPr marL="0" indent="0">
              <a:buNone/>
            </a:pPr>
            <a:r>
              <a:rPr lang="nl-NL" sz="4400" dirty="0">
                <a:solidFill>
                  <a:srgbClr val="0070C0"/>
                </a:solidFill>
              </a:rPr>
              <a:t>denkrichtingen</a:t>
            </a:r>
          </a:p>
          <a:p>
            <a:pPr marL="0" indent="0">
              <a:buNone/>
            </a:pPr>
            <a:endParaRPr lang="nl-NL" sz="4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0238704" y="824248"/>
            <a:ext cx="1115096" cy="515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4703" t="41586" r="83020" b="16828"/>
          <a:stretch/>
        </p:blipFill>
        <p:spPr>
          <a:xfrm flipH="1">
            <a:off x="4841816" y="528609"/>
            <a:ext cx="1218333" cy="5724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5934955" y="700411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nl-NL" sz="2700" dirty="0">
                <a:latin typeface="InterstateLight"/>
              </a:rPr>
              <a:t>Vitaliteit</a:t>
            </a:r>
          </a:p>
          <a:p>
            <a:pPr marL="457200" indent="-457200">
              <a:buAutoNum type="arabicPeriod"/>
            </a:pPr>
            <a:endParaRPr lang="nl-NL" sz="2700" dirty="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 dirty="0">
                <a:latin typeface="InterstateLight"/>
              </a:rPr>
              <a:t>Talentontwikkeling</a:t>
            </a:r>
          </a:p>
          <a:p>
            <a:pPr marL="457200" indent="-457200">
              <a:buAutoNum type="arabicPeriod"/>
            </a:pPr>
            <a:endParaRPr lang="nl-NL" sz="2700" dirty="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 dirty="0">
                <a:latin typeface="InterstateLight"/>
              </a:rPr>
              <a:t>Zorg voor elkaar</a:t>
            </a:r>
          </a:p>
          <a:p>
            <a:pPr marL="457200" indent="-457200">
              <a:buAutoNum type="arabicPeriod"/>
            </a:pPr>
            <a:endParaRPr lang="nl-NL" sz="2700" dirty="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 dirty="0">
                <a:latin typeface="InterstateLight"/>
              </a:rPr>
              <a:t>Werk en inkomen</a:t>
            </a:r>
          </a:p>
          <a:p>
            <a:pPr marL="457200" indent="-457200">
              <a:buAutoNum type="arabicPeriod"/>
            </a:pPr>
            <a:endParaRPr lang="nl-NL" sz="2700" dirty="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 dirty="0">
                <a:latin typeface="InterstateLight"/>
              </a:rPr>
              <a:t>Opgroeien en opvoeden</a:t>
            </a:r>
          </a:p>
          <a:p>
            <a:pPr marL="457200" indent="-457200">
              <a:buAutoNum type="arabicPeriod"/>
            </a:pPr>
            <a:endParaRPr lang="nl-NL" sz="2700" dirty="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 dirty="0">
                <a:latin typeface="InterstateLight"/>
              </a:rPr>
              <a:t>Thuis wonen</a:t>
            </a:r>
          </a:p>
          <a:p>
            <a:pPr marL="457200" indent="-457200">
              <a:buAutoNum type="arabicPeriod"/>
            </a:pPr>
            <a:endParaRPr lang="nl-NL" sz="2700" dirty="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 dirty="0">
                <a:latin typeface="InterstateLight"/>
              </a:rPr>
              <a:t>Hulp bij meedoen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F45EB8C-EFE3-46C0-DE28-DE37223620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14" y="501271"/>
            <a:ext cx="1845945" cy="712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62968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49933" y="528609"/>
            <a:ext cx="5109634" cy="4351338"/>
          </a:xfrm>
        </p:spPr>
        <p:txBody>
          <a:bodyPr/>
          <a:lstStyle/>
          <a:p>
            <a:pPr marL="0" indent="0">
              <a:buNone/>
            </a:pPr>
            <a:r>
              <a:rPr lang="nl-NL" sz="4400" dirty="0">
                <a:solidFill>
                  <a:srgbClr val="0070C0"/>
                </a:solidFill>
              </a:rPr>
              <a:t>En nu bent u</a:t>
            </a:r>
          </a:p>
          <a:p>
            <a:pPr marL="0" indent="0">
              <a:buNone/>
            </a:pPr>
            <a:r>
              <a:rPr lang="nl-NL" sz="4400" dirty="0">
                <a:solidFill>
                  <a:srgbClr val="0070C0"/>
                </a:solidFill>
              </a:rPr>
              <a:t>aan zet!</a:t>
            </a:r>
          </a:p>
          <a:p>
            <a:pPr marL="0" indent="0">
              <a:buNone/>
            </a:pPr>
            <a:endParaRPr lang="nl-NL" sz="44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endParaRPr lang="nl-NL" dirty="0"/>
          </a:p>
        </p:txBody>
      </p:sp>
      <p:sp>
        <p:nvSpPr>
          <p:cNvPr id="6" name="Rechthoek 5"/>
          <p:cNvSpPr/>
          <p:nvPr/>
        </p:nvSpPr>
        <p:spPr>
          <a:xfrm>
            <a:off x="10238704" y="824248"/>
            <a:ext cx="1115096" cy="515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4703" t="41586" r="83020" b="16828"/>
          <a:stretch/>
        </p:blipFill>
        <p:spPr>
          <a:xfrm flipH="1">
            <a:off x="4841816" y="528609"/>
            <a:ext cx="1218333" cy="5724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5934955" y="700411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Vitaliteit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Talentontwikkeling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Zorg voor elkaar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Werk en inkomen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Opgroeien en opvoeden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Thuis wonen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Hulp bij meedoen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D7D220AE-E0A9-E722-84C0-5FE775DD49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14" y="501271"/>
            <a:ext cx="1845945" cy="712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510083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De Maatschappelijke agenda is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429304" y="1562269"/>
            <a:ext cx="1049316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Arial" panose="020B0604020202020204" pitchFamily="34" charset="0"/>
              <a:buChar char="•"/>
            </a:pPr>
            <a:r>
              <a:rPr lang="nl-NL" sz="3200" b="1"/>
              <a:t>Eén visiedocument voor het hele sociaal domein</a:t>
            </a:r>
            <a:br>
              <a:rPr lang="nl-NL" sz="3200" b="1"/>
            </a:br>
            <a:endParaRPr lang="nl-NL" sz="3200" b="1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nl-NL" sz="3200" b="1"/>
              <a:t>Nieuwe manier van werken: in ontwikkeling</a:t>
            </a:r>
            <a:br>
              <a:rPr lang="nl-NL" sz="3200" b="1"/>
            </a:br>
            <a:endParaRPr lang="nl-NL" sz="3200" b="1"/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nl-NL" sz="3200" b="1"/>
              <a:t>Vastgesteld in alle drie de HLT-gemeenten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r>
              <a:rPr lang="nl-NL" sz="3200" b="1"/>
              <a:t>Na twee jaar herijken</a:t>
            </a:r>
          </a:p>
          <a:p>
            <a:pPr marL="742950" indent="-742950">
              <a:buFont typeface="Arial" panose="020B0604020202020204" pitchFamily="34" charset="0"/>
              <a:buChar char="•"/>
            </a:pPr>
            <a:endParaRPr lang="nl-NL" sz="3200" b="1"/>
          </a:p>
          <a:p>
            <a:endParaRPr lang="nl-NL" sz="3200" b="1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3FC84FC6-B4D5-B7DE-560D-4BA7FA979B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14" y="501271"/>
            <a:ext cx="1845945" cy="712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3333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De Maatschappelijke agenda is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46376" y="1954760"/>
            <a:ext cx="1087609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b="1"/>
              <a:t>Samen werken aan gedeelde ambities</a:t>
            </a:r>
          </a:p>
          <a:p>
            <a:endParaRPr lang="nl-NL" sz="3600" b="1"/>
          </a:p>
          <a:p>
            <a:endParaRPr lang="nl-NL" sz="3600" b="1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BCAAE9C8-D27C-868E-2DDF-D59DE4DDEF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14" y="501271"/>
            <a:ext cx="1845945" cy="712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55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25321" y="2925863"/>
            <a:ext cx="5109634" cy="4351338"/>
          </a:xfrm>
        </p:spPr>
        <p:txBody>
          <a:bodyPr/>
          <a:lstStyle/>
          <a:p>
            <a:pPr marL="0" indent="0">
              <a:buNone/>
            </a:pPr>
            <a:r>
              <a:rPr lang="nl-NL" sz="4400">
                <a:solidFill>
                  <a:srgbClr val="0070C0"/>
                </a:solidFill>
              </a:rPr>
              <a:t>Opgaven</a:t>
            </a:r>
          </a:p>
          <a:p>
            <a:pPr marL="0" indent="0">
              <a:buNone/>
            </a:pPr>
            <a:r>
              <a:rPr lang="nl-NL" sz="4400">
                <a:solidFill>
                  <a:srgbClr val="0070C0"/>
                </a:solidFill>
              </a:rPr>
              <a:t>(pijlers) </a:t>
            </a:r>
          </a:p>
          <a:p>
            <a:pPr marL="0" indent="0">
              <a:buNone/>
            </a:pPr>
            <a:endParaRPr lang="nl-NL" sz="440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  <a:p>
            <a:pPr marL="0" indent="0">
              <a:buNone/>
            </a:pPr>
            <a:endParaRPr lang="nl-NL"/>
          </a:p>
        </p:txBody>
      </p:sp>
      <p:sp>
        <p:nvSpPr>
          <p:cNvPr id="6" name="Rechthoek 5"/>
          <p:cNvSpPr/>
          <p:nvPr/>
        </p:nvSpPr>
        <p:spPr>
          <a:xfrm>
            <a:off x="10238704" y="824248"/>
            <a:ext cx="1115096" cy="5151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 rotWithShape="1">
          <a:blip r:embed="rId2"/>
          <a:srcRect l="4703" t="41586" r="83020" b="16828"/>
          <a:stretch/>
        </p:blipFill>
        <p:spPr>
          <a:xfrm flipH="1">
            <a:off x="4841816" y="528609"/>
            <a:ext cx="1218333" cy="5724000"/>
          </a:xfrm>
          <a:prstGeom prst="rect">
            <a:avLst/>
          </a:prstGeom>
        </p:spPr>
      </p:pic>
      <p:sp>
        <p:nvSpPr>
          <p:cNvPr id="2" name="Rechthoek 1"/>
          <p:cNvSpPr/>
          <p:nvPr/>
        </p:nvSpPr>
        <p:spPr>
          <a:xfrm>
            <a:off x="5934955" y="700411"/>
            <a:ext cx="6096000" cy="5693866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Vitaliteit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Talentontwikkeling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Zorg voor elkaar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Werk en inkomen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Opgroeien en opvoeden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Thuis wonen</a:t>
            </a:r>
          </a:p>
          <a:p>
            <a:pPr marL="457200" indent="-457200">
              <a:buAutoNum type="arabicPeriod"/>
            </a:pPr>
            <a:endParaRPr lang="nl-NL" sz="2700">
              <a:latin typeface="InterstateLight"/>
            </a:endParaRPr>
          </a:p>
          <a:p>
            <a:pPr marL="457200" indent="-457200">
              <a:buAutoNum type="arabicPeriod"/>
            </a:pPr>
            <a:r>
              <a:rPr lang="nl-NL" sz="2700">
                <a:latin typeface="InterstateLight"/>
              </a:rPr>
              <a:t>Hulp bij meedoen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E82BD76E-4B41-A1C5-C8F7-2C00D87D0B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14" y="501271"/>
            <a:ext cx="1845945" cy="712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66178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Ambities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EA61A319-3460-45F7-52B1-CC3A525D5F2C}"/>
              </a:ext>
            </a:extLst>
          </p:cNvPr>
          <p:cNvSpPr txBox="1">
            <a:spLocks/>
          </p:cNvSpPr>
          <p:nvPr/>
        </p:nvSpPr>
        <p:spPr>
          <a:xfrm>
            <a:off x="414051" y="1239883"/>
            <a:ext cx="1056989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b="1" u="sng">
                <a:solidFill>
                  <a:srgbClr val="0070C0"/>
                </a:solidFill>
              </a:rPr>
              <a:t>Voorbeeld</a:t>
            </a:r>
            <a:r>
              <a:rPr lang="nl-NL" b="1">
                <a:solidFill>
                  <a:srgbClr val="0070C0"/>
                </a:solidFill>
              </a:rPr>
              <a:t>: pijler 3. Zorg voor Elkaar 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BD4329A-5D56-399A-4E31-E651882ABDD8}"/>
              </a:ext>
            </a:extLst>
          </p:cNvPr>
          <p:cNvSpPr txBox="1"/>
          <p:nvPr/>
        </p:nvSpPr>
        <p:spPr>
          <a:xfrm>
            <a:off x="1526959" y="1739822"/>
            <a:ext cx="10369119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nl-NL" sz="2800" b="0" i="0" u="none" strike="noStrike" baseline="0">
              <a:solidFill>
                <a:srgbClr val="000000"/>
              </a:solidFill>
              <a:latin typeface="Myriad Pro"/>
            </a:endParaRPr>
          </a:p>
          <a:p>
            <a:pPr algn="l"/>
            <a:endParaRPr lang="nl-NL" sz="2400" b="0" i="0" u="none" strike="noStrike" baseline="0">
              <a:solidFill>
                <a:srgbClr val="000000"/>
              </a:solidFill>
              <a:latin typeface="Myriad Pro"/>
            </a:endParaRPr>
          </a:p>
          <a:p>
            <a:pPr marL="342900" indent="-342900">
              <a:buFont typeface="+mj-lt"/>
              <a:buAutoNum type="arabicPeriod"/>
            </a:pPr>
            <a:r>
              <a:rPr lang="nl-NL" sz="2400" b="0" i="0" u="none" strike="noStrike" baseline="0">
                <a:solidFill>
                  <a:srgbClr val="000000"/>
                </a:solidFill>
                <a:latin typeface="Myriad Pro"/>
              </a:rPr>
              <a:t>Inwoners zijn (meer) betrokken bij hun buurt en kijken naar elkaar om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b="0" i="0" u="none" strike="noStrike" baseline="0">
                <a:solidFill>
                  <a:srgbClr val="000000"/>
                </a:solidFill>
                <a:latin typeface="Myriad Pro"/>
              </a:rPr>
              <a:t>Jong en oud voelt zich prettig en veilig in de wijk en op straat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b="0" i="0" u="none" strike="noStrike" baseline="0">
                <a:solidFill>
                  <a:srgbClr val="000000"/>
                </a:solidFill>
                <a:latin typeface="Myriad Pro"/>
              </a:rPr>
              <a:t>Minder mensen voelen zich eenzaam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b="0" i="0" u="none" strike="noStrike" baseline="0">
                <a:solidFill>
                  <a:srgbClr val="000000"/>
                </a:solidFill>
                <a:latin typeface="Myriad Pro"/>
              </a:rPr>
              <a:t>De draagkracht en draaglast van mantelzorgers zijn in balans</a:t>
            </a:r>
          </a:p>
          <a:p>
            <a:pPr marL="342900" indent="-342900">
              <a:buFont typeface="+mj-lt"/>
              <a:buAutoNum type="arabicPeriod"/>
            </a:pPr>
            <a:r>
              <a:rPr lang="nl-NL" sz="2400" b="0" i="0" u="none" strike="noStrike" baseline="0">
                <a:solidFill>
                  <a:srgbClr val="000000"/>
                </a:solidFill>
                <a:latin typeface="Myriad Pro"/>
              </a:rPr>
              <a:t>Mantelzorgers en vrijwilligers weten zich gesteund door de gemeente</a:t>
            </a:r>
          </a:p>
          <a:p>
            <a:endParaRPr lang="nl-NL" sz="2400" b="0" i="0" u="none" strike="noStrike" baseline="0">
              <a:solidFill>
                <a:srgbClr val="000000"/>
              </a:solidFill>
              <a:latin typeface="Myriad Pro"/>
            </a:endParaRPr>
          </a:p>
          <a:p>
            <a:endParaRPr lang="nl-NL" sz="2400" b="0" i="0" u="none" strike="noStrike" baseline="0">
              <a:solidFill>
                <a:srgbClr val="000000"/>
              </a:solidFill>
              <a:latin typeface="Myriad Pro"/>
            </a:endParaRPr>
          </a:p>
          <a:p>
            <a:endParaRPr lang="nl-NL" sz="2400" b="0" i="0" u="none" strike="noStrike" baseline="0">
              <a:solidFill>
                <a:srgbClr val="000000"/>
              </a:solidFill>
              <a:latin typeface="Myriad Pro"/>
            </a:endParaRPr>
          </a:p>
          <a:p>
            <a:endParaRPr lang="nl-NL" sz="400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83865D63-1434-EA8B-4DF5-0661DAFE72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14" y="501271"/>
            <a:ext cx="1845945" cy="712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596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626495"/>
          </a:xfrm>
        </p:spPr>
        <p:txBody>
          <a:bodyPr>
            <a:noAutofit/>
          </a:bodyPr>
          <a:lstStyle/>
          <a:p>
            <a:r>
              <a:rPr lang="nl-NL" b="1" u="sng">
                <a:solidFill>
                  <a:srgbClr val="0070C0"/>
                </a:solidFill>
              </a:rPr>
              <a:t>Voorbeeld</a:t>
            </a:r>
            <a:r>
              <a:rPr lang="nl-NL" b="1">
                <a:solidFill>
                  <a:srgbClr val="0070C0"/>
                </a:solidFill>
              </a:rPr>
              <a:t>: pijler 3. Zorg voor Elkaar </a:t>
            </a:r>
            <a:br>
              <a:rPr lang="nl-NL" b="1">
                <a:solidFill>
                  <a:srgbClr val="0070C0"/>
                </a:solidFill>
              </a:rPr>
            </a:br>
            <a:r>
              <a:rPr lang="nl-NL" b="1">
                <a:solidFill>
                  <a:srgbClr val="0070C0"/>
                </a:solidFill>
              </a:rPr>
              <a:t>in de </a:t>
            </a:r>
            <a:r>
              <a:rPr lang="nl-NL" b="1" err="1">
                <a:solidFill>
                  <a:srgbClr val="0070C0"/>
                </a:solidFill>
              </a:rPr>
              <a:t>gemeente-begroting</a:t>
            </a:r>
            <a:br>
              <a:rPr lang="nl-NL" b="1">
                <a:solidFill>
                  <a:srgbClr val="0070C0"/>
                </a:solidFill>
              </a:rPr>
            </a:br>
            <a:endParaRPr lang="nl-NL" b="1">
              <a:solidFill>
                <a:srgbClr val="0070C0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02C6C84B-66CA-621D-7E74-E22EC072C42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187" t="26667" r="15079" b="9861"/>
          <a:stretch/>
        </p:blipFill>
        <p:spPr>
          <a:xfrm>
            <a:off x="762001" y="1409955"/>
            <a:ext cx="11015948" cy="540739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98932EB-DE6E-68A2-39F2-FFEB945290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14" y="501271"/>
            <a:ext cx="1845945" cy="712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6487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Het doel van vanavond, Blok 2: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46376" y="1954760"/>
            <a:ext cx="1087609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/>
              <a:t>Zijn dit nog de goede ambities?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/>
              <a:t>Welke ontwikkelingen zien we op dit thema?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/>
              <a:t>Hoe kunnen we (nog) beter samenwerken om deze ambities te realiseren?</a:t>
            </a:r>
          </a:p>
          <a:p>
            <a:endParaRPr lang="nl-NL" sz="3600" b="1"/>
          </a:p>
          <a:p>
            <a:endParaRPr lang="nl-NL" sz="3600" b="1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23EDE2D0-29F3-4652-FBCD-F7EBFA96AA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14" y="501271"/>
            <a:ext cx="1845945" cy="712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5927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>
                <a:solidFill>
                  <a:srgbClr val="0070C0"/>
                </a:solidFill>
              </a:rPr>
              <a:t>Het doel van vanavond, Blok 3: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956122" y="1492239"/>
            <a:ext cx="573001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/>
              <a:t>Informeren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/>
              <a:t>Inspireren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/>
              <a:t>Verkennen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nl-NL" sz="3600" b="1" dirty="0"/>
              <a:t>Afspraken maken</a:t>
            </a:r>
          </a:p>
          <a:p>
            <a:endParaRPr lang="nl-NL" sz="3600" b="1" dirty="0"/>
          </a:p>
          <a:p>
            <a:endParaRPr lang="nl-NL" sz="3600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1160D14-12FE-15D7-542A-1F31502CA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14" y="501271"/>
            <a:ext cx="1845945" cy="712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534782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14051" y="316605"/>
            <a:ext cx="10569899" cy="1325563"/>
          </a:xfrm>
        </p:spPr>
        <p:txBody>
          <a:bodyPr>
            <a:noAutofit/>
          </a:bodyPr>
          <a:lstStyle/>
          <a:p>
            <a:r>
              <a:rPr lang="nl-NL" b="1" dirty="0">
                <a:solidFill>
                  <a:srgbClr val="0070C0"/>
                </a:solidFill>
              </a:rPr>
              <a:t>Spoorboekje</a:t>
            </a: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21414" y="3657601"/>
            <a:ext cx="12313414" cy="3200399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1055803" y="1539981"/>
            <a:ext cx="1087609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/>
              <a:t>19:00 – 19:25   Blok 1</a:t>
            </a:r>
          </a:p>
          <a:p>
            <a:br>
              <a:rPr lang="nl-NL" sz="3200" b="1" dirty="0"/>
            </a:br>
            <a:r>
              <a:rPr lang="nl-NL" sz="3200" b="1" dirty="0"/>
              <a:t>19:25 – 20:10   Blok 2: Zeven gesprekken over de opgaven</a:t>
            </a:r>
          </a:p>
          <a:p>
            <a:endParaRPr lang="nl-NL" sz="3200" b="1" dirty="0"/>
          </a:p>
          <a:p>
            <a:r>
              <a:rPr lang="nl-NL" sz="3200" b="1" dirty="0"/>
              <a:t>20:10 – 20: 25   Pauze</a:t>
            </a:r>
            <a:br>
              <a:rPr lang="nl-NL" sz="3200" b="1" dirty="0"/>
            </a:br>
            <a:endParaRPr lang="nl-NL" sz="3200" b="1" dirty="0"/>
          </a:p>
          <a:p>
            <a:r>
              <a:rPr lang="nl-NL" sz="3200" b="1" dirty="0"/>
              <a:t>20:25 – 21:10   Blok 3: Presentaties, workshop, gesprek</a:t>
            </a:r>
          </a:p>
          <a:p>
            <a:endParaRPr lang="nl-NL" sz="3200" b="1" dirty="0"/>
          </a:p>
          <a:p>
            <a:endParaRPr lang="nl-NL" sz="3200" b="1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D1160D14-12FE-15D7-542A-1F31502CA2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8614" y="501271"/>
            <a:ext cx="1845945" cy="7124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2627069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5A5E5DAF6F4304DAEB89116CFBF2C0C" ma:contentTypeVersion="13" ma:contentTypeDescription="Create a new document." ma:contentTypeScope="" ma:versionID="bc572d82864aeecf82659204fb787f5a">
  <xsd:schema xmlns:xsd="http://www.w3.org/2001/XMLSchema" xmlns:xs="http://www.w3.org/2001/XMLSchema" xmlns:p="http://schemas.microsoft.com/office/2006/metadata/properties" xmlns:ns2="4c215b46-d860-4c05-b4dd-a9b3a847a788" xmlns:ns3="f107be8b-1cac-4c1f-aadb-fa63f00977a0" targetNamespace="http://schemas.microsoft.com/office/2006/metadata/properties" ma:root="true" ma:fieldsID="a5939fa1343f2b5f76355b016ab0c4f4" ns2:_="" ns3:_="">
    <xsd:import namespace="4c215b46-d860-4c05-b4dd-a9b3a847a788"/>
    <xsd:import namespace="f107be8b-1cac-4c1f-aadb-fa63f00977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15b46-d860-4c05-b4dd-a9b3a847a78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2cc771db-2efd-4004-985c-cccb15539f3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07be8b-1cac-4c1f-aadb-fa63f00977a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4182a45a-507d-496f-8dde-c1f0c49c430e}" ma:internalName="TaxCatchAll" ma:showField="CatchAllData" ma:web="f107be8b-1cac-4c1f-aadb-fa63f00977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c215b46-d860-4c05-b4dd-a9b3a847a788">
      <Terms xmlns="http://schemas.microsoft.com/office/infopath/2007/PartnerControls"/>
    </lcf76f155ced4ddcb4097134ff3c332f>
    <TaxCatchAll xmlns="f107be8b-1cac-4c1f-aadb-fa63f00977a0" xsi:nil="true"/>
  </documentManagement>
</p:properties>
</file>

<file path=customXml/itemProps1.xml><?xml version="1.0" encoding="utf-8"?>
<ds:datastoreItem xmlns:ds="http://schemas.openxmlformats.org/officeDocument/2006/customXml" ds:itemID="{9D29ADCE-C235-4FA1-938F-8B4C932F88F6}"/>
</file>

<file path=customXml/itemProps2.xml><?xml version="1.0" encoding="utf-8"?>
<ds:datastoreItem xmlns:ds="http://schemas.openxmlformats.org/officeDocument/2006/customXml" ds:itemID="{68C3D383-704A-4166-A797-C7FAFD0457AA}"/>
</file>

<file path=customXml/itemProps3.xml><?xml version="1.0" encoding="utf-8"?>
<ds:datastoreItem xmlns:ds="http://schemas.openxmlformats.org/officeDocument/2006/customXml" ds:itemID="{362A382D-CB64-46DC-AB2A-9A9763A0393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15417</TotalTime>
  <Words>384</Words>
  <Application>Microsoft Office PowerPoint</Application>
  <PresentationFormat>Breedbeeld</PresentationFormat>
  <Paragraphs>124</Paragraphs>
  <Slides>14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14</vt:i4>
      </vt:variant>
    </vt:vector>
  </HeadingPairs>
  <TitlesOfParts>
    <vt:vector size="21" baseType="lpstr">
      <vt:lpstr>Aptos</vt:lpstr>
      <vt:lpstr>Arial</vt:lpstr>
      <vt:lpstr>Calibri</vt:lpstr>
      <vt:lpstr>Calibri Light</vt:lpstr>
      <vt:lpstr>InterstateLight</vt:lpstr>
      <vt:lpstr>Myriad Pro</vt:lpstr>
      <vt:lpstr>Kantoorthema</vt:lpstr>
      <vt:lpstr>Welkom op de MAG-avond!</vt:lpstr>
      <vt:lpstr>De Maatschappelijke agenda is</vt:lpstr>
      <vt:lpstr>De Maatschappelijke agenda is</vt:lpstr>
      <vt:lpstr>PowerPoint-presentatie</vt:lpstr>
      <vt:lpstr>Ambities</vt:lpstr>
      <vt:lpstr>Voorbeeld: pijler 3. Zorg voor Elkaar  in de gemeente-begroting </vt:lpstr>
      <vt:lpstr>Het doel van vanavond, Blok 2:</vt:lpstr>
      <vt:lpstr>Het doel van vanavond, Blok 3:</vt:lpstr>
      <vt:lpstr>Spoorboekje</vt:lpstr>
      <vt:lpstr>Spoorboekje</vt:lpstr>
      <vt:lpstr>Spoorboekje</vt:lpstr>
      <vt:lpstr>Spoorboekje</vt:lpstr>
      <vt:lpstr>PowerPoint-presentatie</vt:lpstr>
      <vt:lpstr>PowerPoint-presentatie</vt:lpstr>
    </vt:vector>
  </TitlesOfParts>
  <Company>HLTSamen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Maatschappelijke Agenda   Teylingen en Lisse</dc:title>
  <dc:creator>Ella Visser</dc:creator>
  <cp:lastModifiedBy>Marco Redeman</cp:lastModifiedBy>
  <cp:revision>3</cp:revision>
  <cp:lastPrinted>2024-04-11T12:06:48Z</cp:lastPrinted>
  <dcterms:created xsi:type="dcterms:W3CDTF">2020-09-15T09:23:03Z</dcterms:created>
  <dcterms:modified xsi:type="dcterms:W3CDTF">2024-04-23T14:55:43Z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0x01010055A5E5DAF6F4304DAEB89116CFBF2C0C</vt:lpwstr>
  </property>
</Properties>
</file>