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1080" r:id="rId5"/>
    <p:sldId id="1114" r:id="rId6"/>
    <p:sldId id="1110" r:id="rId7"/>
    <p:sldId id="1111" r:id="rId8"/>
    <p:sldId id="275" r:id="rId9"/>
    <p:sldId id="259" r:id="rId10"/>
    <p:sldId id="257" r:id="rId11"/>
    <p:sldId id="277" r:id="rId12"/>
    <p:sldId id="278" r:id="rId13"/>
    <p:sldId id="280" r:id="rId14"/>
    <p:sldId id="274" r:id="rId15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by de Bruijn" initials="DdB" lastIdx="1" clrIdx="0">
    <p:extLst>
      <p:ext uri="{19B8F6BF-5375-455C-9EA6-DF929625EA0E}">
        <p15:presenceInfo xmlns:p15="http://schemas.microsoft.com/office/powerpoint/2012/main" userId="S-1-5-21-2235261517-2466966599-532006509-4589" providerId="AD"/>
      </p:ext>
    </p:extLst>
  </p:cmAuthor>
  <p:cmAuthor id="2" name="Laura Teekens" initials="LT" lastIdx="0" clrIdx="1">
    <p:extLst>
      <p:ext uri="{19B8F6BF-5375-455C-9EA6-DF929625EA0E}">
        <p15:presenceInfo xmlns:p15="http://schemas.microsoft.com/office/powerpoint/2012/main" userId="d7663cf218dab0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46B"/>
    <a:srgbClr val="7EBF2D"/>
    <a:srgbClr val="003859"/>
    <a:srgbClr val="FFFFFF"/>
    <a:srgbClr val="FEFFFF"/>
    <a:srgbClr val="23B4B8"/>
    <a:srgbClr val="6FBEC2"/>
    <a:srgbClr val="F2F2F2"/>
    <a:srgbClr val="F32E46"/>
    <a:srgbClr val="66B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3792" autoAdjust="0"/>
  </p:normalViewPr>
  <p:slideViewPr>
    <p:cSldViewPr snapToGrid="0" snapToObjects="1">
      <p:cViewPr varScale="1">
        <p:scale>
          <a:sx n="114" d="100"/>
          <a:sy n="114" d="100"/>
        </p:scale>
        <p:origin x="468" y="102"/>
      </p:cViewPr>
      <p:guideLst>
        <p:guide orient="horz" pos="89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375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ja de Rijk" userId="67f9a98c-378d-41ff-8c2a-14ada6945d43" providerId="ADAL" clId="{089C6929-9723-40C5-AEEC-A0C0969B59E5}"/>
    <pc:docChg chg="modSld">
      <pc:chgData name="Anja de Rijk" userId="67f9a98c-378d-41ff-8c2a-14ada6945d43" providerId="ADAL" clId="{089C6929-9723-40C5-AEEC-A0C0969B59E5}" dt="2024-04-30T14:21:08.984" v="0" actId="6549"/>
      <pc:docMkLst>
        <pc:docMk/>
      </pc:docMkLst>
      <pc:sldChg chg="modSp mod">
        <pc:chgData name="Anja de Rijk" userId="67f9a98c-378d-41ff-8c2a-14ada6945d43" providerId="ADAL" clId="{089C6929-9723-40C5-AEEC-A0C0969B59E5}" dt="2024-04-30T14:21:08.984" v="0" actId="6549"/>
        <pc:sldMkLst>
          <pc:docMk/>
          <pc:sldMk cId="3340879339" sldId="1111"/>
        </pc:sldMkLst>
        <pc:spChg chg="mod">
          <ac:chgData name="Anja de Rijk" userId="67f9a98c-378d-41ff-8c2a-14ada6945d43" providerId="ADAL" clId="{089C6929-9723-40C5-AEEC-A0C0969B59E5}" dt="2024-04-30T14:21:08.984" v="0" actId="6549"/>
          <ac:spMkLst>
            <pc:docMk/>
            <pc:sldMk cId="3340879339" sldId="1111"/>
            <ac:spMk id="3" creationId="{00000000-0000-0000-0000-000000000000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C544A7-5B90-47CD-B59C-043A2347CEE6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A09EF314-7122-4E28-9E7E-ECDB3CA61126}">
      <dgm:prSet phldrT="[Tekst]" custT="1"/>
      <dgm:spPr/>
      <dgm:t>
        <a:bodyPr/>
        <a:lstStyle/>
        <a:p>
          <a:r>
            <a:rPr lang="nl-NL" sz="1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rPr>
            <a:t>NIP</a:t>
          </a:r>
        </a:p>
      </dgm:t>
    </dgm:pt>
    <dgm:pt modelId="{310085F5-BDE6-4AA0-95B0-0DF171135D9A}" type="parTrans" cxnId="{1D24693A-6AA5-43D7-B831-8F9A77AF4D17}">
      <dgm:prSet/>
      <dgm:spPr/>
      <dgm:t>
        <a:bodyPr/>
        <a:lstStyle/>
        <a:p>
          <a:endParaRPr lang="nl-NL" sz="1400" b="0">
            <a:solidFill>
              <a:srgbClr val="FFFFFF"/>
            </a:solidFill>
          </a:endParaRPr>
        </a:p>
      </dgm:t>
    </dgm:pt>
    <dgm:pt modelId="{2AF29BBA-CDBE-4272-A4C7-9A7B553F8F2E}" type="sibTrans" cxnId="{1D24693A-6AA5-43D7-B831-8F9A77AF4D17}">
      <dgm:prSet/>
      <dgm:spPr/>
      <dgm:t>
        <a:bodyPr/>
        <a:lstStyle/>
        <a:p>
          <a:endParaRPr lang="nl-NL" sz="1400" b="0">
            <a:solidFill>
              <a:srgbClr val="FFFFFF"/>
            </a:solidFill>
          </a:endParaRPr>
        </a:p>
      </dgm:t>
    </dgm:pt>
    <dgm:pt modelId="{129D66A3-D71D-4083-8716-0074ABC3C459}">
      <dgm:prSet phldrT="[Tekst]" custT="1"/>
      <dgm:spPr/>
      <dgm:t>
        <a:bodyPr/>
        <a:lstStyle/>
        <a:p>
          <a:r>
            <a:rPr lang="nl-NL" sz="1400" b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rPr>
            <a:t>Aanvullende afspraken met maatschappelijke partners</a:t>
          </a:r>
        </a:p>
      </dgm:t>
    </dgm:pt>
    <dgm:pt modelId="{69A7F52D-6543-4B34-BA93-227EFD479576}" type="parTrans" cxnId="{0E930C97-05C5-4933-91EA-4E2C53F8616A}">
      <dgm:prSet/>
      <dgm:spPr/>
      <dgm:t>
        <a:bodyPr/>
        <a:lstStyle/>
        <a:p>
          <a:endParaRPr lang="nl-NL" sz="1400" b="0">
            <a:solidFill>
              <a:srgbClr val="FFFFFF"/>
            </a:solidFill>
          </a:endParaRPr>
        </a:p>
      </dgm:t>
    </dgm:pt>
    <dgm:pt modelId="{4724AC7F-8ADA-4706-A3BC-06340CEBF517}" type="sibTrans" cxnId="{0E930C97-05C5-4933-91EA-4E2C53F8616A}">
      <dgm:prSet/>
      <dgm:spPr/>
      <dgm:t>
        <a:bodyPr/>
        <a:lstStyle/>
        <a:p>
          <a:endParaRPr lang="nl-NL" sz="1400" b="0">
            <a:solidFill>
              <a:srgbClr val="FFFFFF"/>
            </a:solidFill>
          </a:endParaRPr>
        </a:p>
      </dgm:t>
    </dgm:pt>
    <dgm:pt modelId="{59F01BDA-9844-4FB6-960D-1EF143E4E472}">
      <dgm:prSet phldrT="[Tekst]" custT="1"/>
      <dgm:spPr/>
      <dgm:t>
        <a:bodyPr/>
        <a:lstStyle/>
        <a:p>
          <a:r>
            <a:rPr lang="nl-NL" sz="1400" b="0" dirty="0">
              <a:solidFill>
                <a:srgbClr val="FFFFFF"/>
              </a:solidFill>
              <a:latin typeface="Verdana "/>
            </a:rPr>
            <a:t>Basisafspraken met maatschappelijke partners</a:t>
          </a:r>
        </a:p>
      </dgm:t>
    </dgm:pt>
    <dgm:pt modelId="{72F8A88B-C7EF-466C-94CA-C2D78AFFACC4}" type="parTrans" cxnId="{F0844811-580E-4727-99C8-DA1183C29CDE}">
      <dgm:prSet/>
      <dgm:spPr/>
      <dgm:t>
        <a:bodyPr/>
        <a:lstStyle/>
        <a:p>
          <a:endParaRPr lang="nl-NL" sz="1400" b="0">
            <a:solidFill>
              <a:srgbClr val="FFFFFF"/>
            </a:solidFill>
          </a:endParaRPr>
        </a:p>
      </dgm:t>
    </dgm:pt>
    <dgm:pt modelId="{25886760-85DE-4368-B0BB-E72C25FFA6FE}" type="sibTrans" cxnId="{F0844811-580E-4727-99C8-DA1183C29CDE}">
      <dgm:prSet/>
      <dgm:spPr/>
      <dgm:t>
        <a:bodyPr/>
        <a:lstStyle/>
        <a:p>
          <a:endParaRPr lang="nl-NL" sz="1400" b="0">
            <a:solidFill>
              <a:srgbClr val="FFFFFF"/>
            </a:solidFill>
          </a:endParaRPr>
        </a:p>
      </dgm:t>
    </dgm:pt>
    <dgm:pt modelId="{EA411BF6-1EF9-4ADD-80CE-CC906D351180}">
      <dgm:prSet custT="1"/>
      <dgm:spPr/>
      <dgm:t>
        <a:bodyPr/>
        <a:lstStyle/>
        <a:p>
          <a:r>
            <a:rPr lang="nl-NL" sz="1400" b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rPr>
            <a:t>Maatschappelijke Agenda (MAG) pijlers Vitaliteit en Zorg voor Elkaar</a:t>
          </a:r>
        </a:p>
      </dgm:t>
    </dgm:pt>
    <dgm:pt modelId="{5615255C-02AB-420C-B3EB-0146D5BE5159}" type="parTrans" cxnId="{C4CA0FE2-2747-48C7-AA6A-22ADE5196C1E}">
      <dgm:prSet/>
      <dgm:spPr/>
      <dgm:t>
        <a:bodyPr/>
        <a:lstStyle/>
        <a:p>
          <a:endParaRPr lang="nl-NL" sz="1400" b="0">
            <a:solidFill>
              <a:srgbClr val="FFFFFF"/>
            </a:solidFill>
          </a:endParaRPr>
        </a:p>
      </dgm:t>
    </dgm:pt>
    <dgm:pt modelId="{F83990C9-C95E-410F-90E7-5BDB683C2F01}" type="sibTrans" cxnId="{C4CA0FE2-2747-48C7-AA6A-22ADE5196C1E}">
      <dgm:prSet/>
      <dgm:spPr/>
      <dgm:t>
        <a:bodyPr/>
        <a:lstStyle/>
        <a:p>
          <a:endParaRPr lang="nl-NL" sz="1400" b="0">
            <a:solidFill>
              <a:srgbClr val="FFFFFF"/>
            </a:solidFill>
          </a:endParaRPr>
        </a:p>
      </dgm:t>
    </dgm:pt>
    <dgm:pt modelId="{EDB1DFCC-6B0E-4986-AF63-9BF258EB35BA}" type="pres">
      <dgm:prSet presAssocID="{DDC544A7-5B90-47CD-B59C-043A2347CEE6}" presName="Name0" presStyleCnt="0">
        <dgm:presLayoutVars>
          <dgm:dir/>
          <dgm:animLvl val="lvl"/>
          <dgm:resizeHandles val="exact"/>
        </dgm:presLayoutVars>
      </dgm:prSet>
      <dgm:spPr/>
    </dgm:pt>
    <dgm:pt modelId="{CF8E477D-0081-43ED-BC95-2B2CBA6E0CF5}" type="pres">
      <dgm:prSet presAssocID="{A09EF314-7122-4E28-9E7E-ECDB3CA61126}" presName="Name8" presStyleCnt="0"/>
      <dgm:spPr/>
    </dgm:pt>
    <dgm:pt modelId="{8CABE87F-CC85-4610-AD8D-9F2C0D159559}" type="pres">
      <dgm:prSet presAssocID="{A09EF314-7122-4E28-9E7E-ECDB3CA61126}" presName="level" presStyleLbl="node1" presStyleIdx="0" presStyleCnt="4" custLinFactNeighborX="720" custLinFactNeighborY="0">
        <dgm:presLayoutVars>
          <dgm:chMax val="1"/>
          <dgm:bulletEnabled val="1"/>
        </dgm:presLayoutVars>
      </dgm:prSet>
      <dgm:spPr/>
    </dgm:pt>
    <dgm:pt modelId="{FF4DED36-BF0D-403B-8353-62367640C082}" type="pres">
      <dgm:prSet presAssocID="{A09EF314-7122-4E28-9E7E-ECDB3CA6112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7A79A53-7CDD-42C5-9074-68AB8C958A40}" type="pres">
      <dgm:prSet presAssocID="{129D66A3-D71D-4083-8716-0074ABC3C459}" presName="Name8" presStyleCnt="0"/>
      <dgm:spPr/>
    </dgm:pt>
    <dgm:pt modelId="{64EF16AB-7BA5-4CE2-83EC-4312DAB89F0D}" type="pres">
      <dgm:prSet presAssocID="{129D66A3-D71D-4083-8716-0074ABC3C459}" presName="level" presStyleLbl="node1" presStyleIdx="1" presStyleCnt="4">
        <dgm:presLayoutVars>
          <dgm:chMax val="1"/>
          <dgm:bulletEnabled val="1"/>
        </dgm:presLayoutVars>
      </dgm:prSet>
      <dgm:spPr/>
    </dgm:pt>
    <dgm:pt modelId="{D748A507-824F-44FE-864A-D8D4F6AEE8BE}" type="pres">
      <dgm:prSet presAssocID="{129D66A3-D71D-4083-8716-0074ABC3C45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E35258-76CA-4BD7-ABE3-2DC612E5BA87}" type="pres">
      <dgm:prSet presAssocID="{59F01BDA-9844-4FB6-960D-1EF143E4E472}" presName="Name8" presStyleCnt="0"/>
      <dgm:spPr/>
    </dgm:pt>
    <dgm:pt modelId="{61D51F58-2DD1-4129-86AF-B7A5B08137A1}" type="pres">
      <dgm:prSet presAssocID="{59F01BDA-9844-4FB6-960D-1EF143E4E472}" presName="level" presStyleLbl="node1" presStyleIdx="2" presStyleCnt="4">
        <dgm:presLayoutVars>
          <dgm:chMax val="1"/>
          <dgm:bulletEnabled val="1"/>
        </dgm:presLayoutVars>
      </dgm:prSet>
      <dgm:spPr/>
    </dgm:pt>
    <dgm:pt modelId="{C26A5F6D-B901-463D-9ED8-771A946AB84E}" type="pres">
      <dgm:prSet presAssocID="{59F01BDA-9844-4FB6-960D-1EF143E4E47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A1EA19E-39DF-4B95-841A-F5A86E9CD9AA}" type="pres">
      <dgm:prSet presAssocID="{EA411BF6-1EF9-4ADD-80CE-CC906D351180}" presName="Name8" presStyleCnt="0"/>
      <dgm:spPr/>
    </dgm:pt>
    <dgm:pt modelId="{214E6D80-897C-4489-A624-AB1CC8931A48}" type="pres">
      <dgm:prSet presAssocID="{EA411BF6-1EF9-4ADD-80CE-CC906D351180}" presName="level" presStyleLbl="node1" presStyleIdx="3" presStyleCnt="4">
        <dgm:presLayoutVars>
          <dgm:chMax val="1"/>
          <dgm:bulletEnabled val="1"/>
        </dgm:presLayoutVars>
      </dgm:prSet>
      <dgm:spPr/>
    </dgm:pt>
    <dgm:pt modelId="{162D5154-3BD9-4597-82FD-A1CE81CCA192}" type="pres">
      <dgm:prSet presAssocID="{EA411BF6-1EF9-4ADD-80CE-CC906D35118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0844811-580E-4727-99C8-DA1183C29CDE}" srcId="{DDC544A7-5B90-47CD-B59C-043A2347CEE6}" destId="{59F01BDA-9844-4FB6-960D-1EF143E4E472}" srcOrd="2" destOrd="0" parTransId="{72F8A88B-C7EF-466C-94CA-C2D78AFFACC4}" sibTransId="{25886760-85DE-4368-B0BB-E72C25FFA6FE}"/>
    <dgm:cxn modelId="{128A6439-C0A6-49AC-87D5-EEE9F4473C5D}" type="presOf" srcId="{129D66A3-D71D-4083-8716-0074ABC3C459}" destId="{D748A507-824F-44FE-864A-D8D4F6AEE8BE}" srcOrd="1" destOrd="0" presId="urn:microsoft.com/office/officeart/2005/8/layout/pyramid1"/>
    <dgm:cxn modelId="{1D24693A-6AA5-43D7-B831-8F9A77AF4D17}" srcId="{DDC544A7-5B90-47CD-B59C-043A2347CEE6}" destId="{A09EF314-7122-4E28-9E7E-ECDB3CA61126}" srcOrd="0" destOrd="0" parTransId="{310085F5-BDE6-4AA0-95B0-0DF171135D9A}" sibTransId="{2AF29BBA-CDBE-4272-A4C7-9A7B553F8F2E}"/>
    <dgm:cxn modelId="{6C5E404C-428D-4279-A681-7EC5D6189D78}" type="presOf" srcId="{DDC544A7-5B90-47CD-B59C-043A2347CEE6}" destId="{EDB1DFCC-6B0E-4986-AF63-9BF258EB35BA}" srcOrd="0" destOrd="0" presId="urn:microsoft.com/office/officeart/2005/8/layout/pyramid1"/>
    <dgm:cxn modelId="{38A1986D-5103-41EE-9F15-36F634F47E16}" type="presOf" srcId="{EA411BF6-1EF9-4ADD-80CE-CC906D351180}" destId="{162D5154-3BD9-4597-82FD-A1CE81CCA192}" srcOrd="1" destOrd="0" presId="urn:microsoft.com/office/officeart/2005/8/layout/pyramid1"/>
    <dgm:cxn modelId="{1EFFD85A-4FF3-44E3-B6B9-035E2902BA10}" type="presOf" srcId="{A09EF314-7122-4E28-9E7E-ECDB3CA61126}" destId="{FF4DED36-BF0D-403B-8353-62367640C082}" srcOrd="1" destOrd="0" presId="urn:microsoft.com/office/officeart/2005/8/layout/pyramid1"/>
    <dgm:cxn modelId="{B7C1DB7C-10C3-4D68-B18B-97A4CEA52BFB}" type="presOf" srcId="{EA411BF6-1EF9-4ADD-80CE-CC906D351180}" destId="{214E6D80-897C-4489-A624-AB1CC8931A48}" srcOrd="0" destOrd="0" presId="urn:microsoft.com/office/officeart/2005/8/layout/pyramid1"/>
    <dgm:cxn modelId="{AE45D884-08BC-4C93-9DE9-661A940E1960}" type="presOf" srcId="{59F01BDA-9844-4FB6-960D-1EF143E4E472}" destId="{C26A5F6D-B901-463D-9ED8-771A946AB84E}" srcOrd="1" destOrd="0" presId="urn:microsoft.com/office/officeart/2005/8/layout/pyramid1"/>
    <dgm:cxn modelId="{0E930C97-05C5-4933-91EA-4E2C53F8616A}" srcId="{DDC544A7-5B90-47CD-B59C-043A2347CEE6}" destId="{129D66A3-D71D-4083-8716-0074ABC3C459}" srcOrd="1" destOrd="0" parTransId="{69A7F52D-6543-4B34-BA93-227EFD479576}" sibTransId="{4724AC7F-8ADA-4706-A3BC-06340CEBF517}"/>
    <dgm:cxn modelId="{4826B7A3-E0D9-4D4A-ADBF-C0D23C0DBC53}" type="presOf" srcId="{A09EF314-7122-4E28-9E7E-ECDB3CA61126}" destId="{8CABE87F-CC85-4610-AD8D-9F2C0D159559}" srcOrd="0" destOrd="0" presId="urn:microsoft.com/office/officeart/2005/8/layout/pyramid1"/>
    <dgm:cxn modelId="{29F9BDD3-90F3-401B-AF96-D60B39EEE1CF}" type="presOf" srcId="{59F01BDA-9844-4FB6-960D-1EF143E4E472}" destId="{61D51F58-2DD1-4129-86AF-B7A5B08137A1}" srcOrd="0" destOrd="0" presId="urn:microsoft.com/office/officeart/2005/8/layout/pyramid1"/>
    <dgm:cxn modelId="{C4CA0FE2-2747-48C7-AA6A-22ADE5196C1E}" srcId="{DDC544A7-5B90-47CD-B59C-043A2347CEE6}" destId="{EA411BF6-1EF9-4ADD-80CE-CC906D351180}" srcOrd="3" destOrd="0" parTransId="{5615255C-02AB-420C-B3EB-0146D5BE5159}" sibTransId="{F83990C9-C95E-410F-90E7-5BDB683C2F01}"/>
    <dgm:cxn modelId="{429DE2F9-82AF-4717-B3A1-7C4BB0713881}" type="presOf" srcId="{129D66A3-D71D-4083-8716-0074ABC3C459}" destId="{64EF16AB-7BA5-4CE2-83EC-4312DAB89F0D}" srcOrd="0" destOrd="0" presId="urn:microsoft.com/office/officeart/2005/8/layout/pyramid1"/>
    <dgm:cxn modelId="{F06EA0DB-B37D-44CB-B7AB-94654A10AF20}" type="presParOf" srcId="{EDB1DFCC-6B0E-4986-AF63-9BF258EB35BA}" destId="{CF8E477D-0081-43ED-BC95-2B2CBA6E0CF5}" srcOrd="0" destOrd="0" presId="urn:microsoft.com/office/officeart/2005/8/layout/pyramid1"/>
    <dgm:cxn modelId="{94CA8B26-4DCB-4347-A4C2-E2B912164262}" type="presParOf" srcId="{CF8E477D-0081-43ED-BC95-2B2CBA6E0CF5}" destId="{8CABE87F-CC85-4610-AD8D-9F2C0D159559}" srcOrd="0" destOrd="0" presId="urn:microsoft.com/office/officeart/2005/8/layout/pyramid1"/>
    <dgm:cxn modelId="{00462ADD-CDBC-4108-B54C-07542E492EE8}" type="presParOf" srcId="{CF8E477D-0081-43ED-BC95-2B2CBA6E0CF5}" destId="{FF4DED36-BF0D-403B-8353-62367640C082}" srcOrd="1" destOrd="0" presId="urn:microsoft.com/office/officeart/2005/8/layout/pyramid1"/>
    <dgm:cxn modelId="{E1D9DEF6-5C10-44FE-8F92-D8B1E48A4159}" type="presParOf" srcId="{EDB1DFCC-6B0E-4986-AF63-9BF258EB35BA}" destId="{57A79A53-7CDD-42C5-9074-68AB8C958A40}" srcOrd="1" destOrd="0" presId="urn:microsoft.com/office/officeart/2005/8/layout/pyramid1"/>
    <dgm:cxn modelId="{C0B324EB-4F3B-4096-878C-E03229510EBF}" type="presParOf" srcId="{57A79A53-7CDD-42C5-9074-68AB8C958A40}" destId="{64EF16AB-7BA5-4CE2-83EC-4312DAB89F0D}" srcOrd="0" destOrd="0" presId="urn:microsoft.com/office/officeart/2005/8/layout/pyramid1"/>
    <dgm:cxn modelId="{B1787359-B461-4532-AF67-62F7267C5ED1}" type="presParOf" srcId="{57A79A53-7CDD-42C5-9074-68AB8C958A40}" destId="{D748A507-824F-44FE-864A-D8D4F6AEE8BE}" srcOrd="1" destOrd="0" presId="urn:microsoft.com/office/officeart/2005/8/layout/pyramid1"/>
    <dgm:cxn modelId="{02D43D1B-5AF1-4339-B1A8-B6C5DDD9E889}" type="presParOf" srcId="{EDB1DFCC-6B0E-4986-AF63-9BF258EB35BA}" destId="{1CE35258-76CA-4BD7-ABE3-2DC612E5BA87}" srcOrd="2" destOrd="0" presId="urn:microsoft.com/office/officeart/2005/8/layout/pyramid1"/>
    <dgm:cxn modelId="{58FEE2E3-E3C1-41CB-A98E-7079C95629D7}" type="presParOf" srcId="{1CE35258-76CA-4BD7-ABE3-2DC612E5BA87}" destId="{61D51F58-2DD1-4129-86AF-B7A5B08137A1}" srcOrd="0" destOrd="0" presId="urn:microsoft.com/office/officeart/2005/8/layout/pyramid1"/>
    <dgm:cxn modelId="{686265A5-ACFA-48DD-8946-55829CF22AE9}" type="presParOf" srcId="{1CE35258-76CA-4BD7-ABE3-2DC612E5BA87}" destId="{C26A5F6D-B901-463D-9ED8-771A946AB84E}" srcOrd="1" destOrd="0" presId="urn:microsoft.com/office/officeart/2005/8/layout/pyramid1"/>
    <dgm:cxn modelId="{06097FEC-6C5F-4B47-9C16-76BD0B8D8BAD}" type="presParOf" srcId="{EDB1DFCC-6B0E-4986-AF63-9BF258EB35BA}" destId="{8A1EA19E-39DF-4B95-841A-F5A86E9CD9AA}" srcOrd="3" destOrd="0" presId="urn:microsoft.com/office/officeart/2005/8/layout/pyramid1"/>
    <dgm:cxn modelId="{72F336E0-D46C-4A55-B6ED-5FD0DB5C383E}" type="presParOf" srcId="{8A1EA19E-39DF-4B95-841A-F5A86E9CD9AA}" destId="{214E6D80-897C-4489-A624-AB1CC8931A48}" srcOrd="0" destOrd="0" presId="urn:microsoft.com/office/officeart/2005/8/layout/pyramid1"/>
    <dgm:cxn modelId="{730E8925-AE1C-4F02-BE7D-FA314AD8F887}" type="presParOf" srcId="{8A1EA19E-39DF-4B95-841A-F5A86E9CD9AA}" destId="{162D5154-3BD9-4597-82FD-A1CE81CCA19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960B62-A271-4F23-9279-99DC4D4DDC23}" type="doc">
      <dgm:prSet loTypeId="urn:microsoft.com/office/officeart/2005/8/layout/pList2" loCatId="list" qsTypeId="urn:microsoft.com/office/officeart/2005/8/quickstyle/simple1" qsCatId="simple" csTypeId="urn:microsoft.com/office/officeart/2005/8/colors/accent0_3" csCatId="mainScheme" phldr="1"/>
      <dgm:spPr/>
    </dgm:pt>
    <dgm:pt modelId="{378F1DD1-62FF-4BE8-BEFB-44A971B99142}">
      <dgm:prSet phldrT="[Tekst]" custT="1"/>
      <dgm:spPr/>
      <dgm:t>
        <a:bodyPr/>
        <a:lstStyle/>
        <a:p>
          <a:pPr algn="l"/>
          <a:r>
            <a:rPr lang="nl-NL" sz="1200" dirty="0"/>
            <a:t>Materieel</a:t>
          </a:r>
        </a:p>
        <a:p>
          <a:pPr algn="l"/>
          <a:r>
            <a:rPr lang="nl-NL" sz="1200" dirty="0"/>
            <a:t>1…</a:t>
          </a:r>
        </a:p>
        <a:p>
          <a:pPr algn="l"/>
          <a:r>
            <a:rPr lang="nl-NL" sz="1200" dirty="0"/>
            <a:t>2…</a:t>
          </a:r>
        </a:p>
        <a:p>
          <a:pPr algn="l"/>
          <a:r>
            <a:rPr lang="nl-NL" sz="1200" dirty="0"/>
            <a:t>3…</a:t>
          </a:r>
        </a:p>
        <a:p>
          <a:pPr algn="l"/>
          <a:r>
            <a:rPr lang="nl-NL" sz="1200" dirty="0"/>
            <a:t>4…</a:t>
          </a:r>
        </a:p>
        <a:p>
          <a:pPr algn="l"/>
          <a:r>
            <a:rPr lang="nl-NL" sz="1200" dirty="0"/>
            <a:t>5…</a:t>
          </a:r>
        </a:p>
      </dgm:t>
    </dgm:pt>
    <dgm:pt modelId="{51EC10CA-5FFE-4366-B220-4B887CD46425}" type="parTrans" cxnId="{DEDE6402-C20C-4485-9466-FF99C2D1FE1B}">
      <dgm:prSet/>
      <dgm:spPr/>
      <dgm:t>
        <a:bodyPr/>
        <a:lstStyle/>
        <a:p>
          <a:endParaRPr lang="nl-NL" sz="1050">
            <a:solidFill>
              <a:schemeClr val="tx2"/>
            </a:solidFill>
          </a:endParaRPr>
        </a:p>
      </dgm:t>
    </dgm:pt>
    <dgm:pt modelId="{49D52514-5E5B-413B-A888-68CCEDF202DC}" type="sibTrans" cxnId="{DEDE6402-C20C-4485-9466-FF99C2D1FE1B}">
      <dgm:prSet/>
      <dgm:spPr/>
      <dgm:t>
        <a:bodyPr/>
        <a:lstStyle/>
        <a:p>
          <a:endParaRPr lang="nl-NL" sz="1050">
            <a:solidFill>
              <a:schemeClr val="tx2"/>
            </a:solidFill>
          </a:endParaRPr>
        </a:p>
      </dgm:t>
    </dgm:pt>
    <dgm:pt modelId="{5CA6E3F9-034B-4436-8E3B-D7AC9A4DA2D3}">
      <dgm:prSet phldrT="[Tekst]" custT="1"/>
      <dgm:spPr/>
      <dgm:t>
        <a:bodyPr/>
        <a:lstStyle/>
        <a:p>
          <a:pPr algn="l"/>
          <a:r>
            <a:rPr lang="nl-NL" sz="1200" dirty="0"/>
            <a:t>Financieel</a:t>
          </a:r>
        </a:p>
        <a:p>
          <a:pPr algn="l"/>
          <a:r>
            <a:rPr lang="nl-NL" sz="1200" dirty="0"/>
            <a:t>1…</a:t>
          </a:r>
        </a:p>
        <a:p>
          <a:pPr algn="l"/>
          <a:r>
            <a:rPr lang="nl-NL" sz="1200" dirty="0"/>
            <a:t>2…</a:t>
          </a:r>
        </a:p>
        <a:p>
          <a:pPr algn="l"/>
          <a:r>
            <a:rPr lang="nl-NL" sz="1200" dirty="0"/>
            <a:t>3…</a:t>
          </a:r>
        </a:p>
        <a:p>
          <a:pPr algn="l"/>
          <a:r>
            <a:rPr lang="nl-NL" sz="1200" dirty="0"/>
            <a:t>4…</a:t>
          </a:r>
        </a:p>
        <a:p>
          <a:pPr algn="l"/>
          <a:r>
            <a:rPr lang="nl-NL" sz="1200" dirty="0"/>
            <a:t>5…</a:t>
          </a:r>
        </a:p>
      </dgm:t>
    </dgm:pt>
    <dgm:pt modelId="{4B226772-2019-46A2-9B6F-0E2C7808327C}" type="parTrans" cxnId="{E9AF6014-BB82-4E0A-8B62-22AADDBCECCB}">
      <dgm:prSet/>
      <dgm:spPr/>
      <dgm:t>
        <a:bodyPr/>
        <a:lstStyle/>
        <a:p>
          <a:endParaRPr lang="nl-NL" sz="1050">
            <a:solidFill>
              <a:schemeClr val="tx2"/>
            </a:solidFill>
          </a:endParaRPr>
        </a:p>
      </dgm:t>
    </dgm:pt>
    <dgm:pt modelId="{A946D9E9-8ABF-40F2-8D8F-5EDE6A0700E1}" type="sibTrans" cxnId="{E9AF6014-BB82-4E0A-8B62-22AADDBCECCB}">
      <dgm:prSet/>
      <dgm:spPr/>
      <dgm:t>
        <a:bodyPr/>
        <a:lstStyle/>
        <a:p>
          <a:endParaRPr lang="nl-NL" sz="1050">
            <a:solidFill>
              <a:schemeClr val="tx2"/>
            </a:solidFill>
          </a:endParaRPr>
        </a:p>
      </dgm:t>
    </dgm:pt>
    <dgm:pt modelId="{504D1E91-C8C8-48C9-8BBA-BDE9A4C23985}">
      <dgm:prSet custT="1"/>
      <dgm:spPr/>
      <dgm:t>
        <a:bodyPr/>
        <a:lstStyle/>
        <a:p>
          <a:pPr algn="l"/>
          <a:r>
            <a:rPr lang="nl-NL" sz="1200" dirty="0"/>
            <a:t>Uitkomst</a:t>
          </a:r>
        </a:p>
        <a:p>
          <a:pPr algn="l"/>
          <a:r>
            <a:rPr lang="nl-NL" sz="1200" dirty="0"/>
            <a:t>1…</a:t>
          </a:r>
        </a:p>
        <a:p>
          <a:pPr algn="l"/>
          <a:r>
            <a:rPr lang="nl-NL" sz="1200" dirty="0"/>
            <a:t>2…</a:t>
          </a:r>
        </a:p>
        <a:p>
          <a:pPr algn="l"/>
          <a:r>
            <a:rPr lang="nl-NL" sz="1200" dirty="0"/>
            <a:t>3…</a:t>
          </a:r>
        </a:p>
        <a:p>
          <a:pPr algn="l"/>
          <a:r>
            <a:rPr lang="nl-NL" sz="1200" dirty="0"/>
            <a:t>4…</a:t>
          </a:r>
        </a:p>
        <a:p>
          <a:pPr algn="l"/>
          <a:r>
            <a:rPr lang="nl-NL" sz="1200" dirty="0"/>
            <a:t>5…</a:t>
          </a:r>
        </a:p>
        <a:p>
          <a:pPr algn="l"/>
          <a:endParaRPr lang="nl-NL" sz="1200" dirty="0"/>
        </a:p>
      </dgm:t>
    </dgm:pt>
    <dgm:pt modelId="{DCD737C5-C43C-45B5-8DD4-AB8C94C36144}" type="parTrans" cxnId="{549876C6-5442-4B1F-950B-197CE594D066}">
      <dgm:prSet/>
      <dgm:spPr/>
      <dgm:t>
        <a:bodyPr/>
        <a:lstStyle/>
        <a:p>
          <a:endParaRPr lang="nl-NL"/>
        </a:p>
      </dgm:t>
    </dgm:pt>
    <dgm:pt modelId="{558AE5D5-0F1E-44DA-A742-81DB2374A0A3}" type="sibTrans" cxnId="{549876C6-5442-4B1F-950B-197CE594D066}">
      <dgm:prSet/>
      <dgm:spPr/>
      <dgm:t>
        <a:bodyPr/>
        <a:lstStyle/>
        <a:p>
          <a:endParaRPr lang="nl-NL"/>
        </a:p>
      </dgm:t>
    </dgm:pt>
    <dgm:pt modelId="{CB2A3762-59E7-40CE-9244-E3C6159A776E}">
      <dgm:prSet phldrT="[Tekst]" custT="1"/>
      <dgm:spPr/>
      <dgm:t>
        <a:bodyPr/>
        <a:lstStyle/>
        <a:p>
          <a:pPr algn="l"/>
          <a:r>
            <a:rPr lang="nl-NL" sz="1200" dirty="0"/>
            <a:t>Mens</a:t>
          </a:r>
        </a:p>
        <a:p>
          <a:pPr algn="l"/>
          <a:r>
            <a:rPr lang="nl-NL" sz="1200" dirty="0"/>
            <a:t>1…</a:t>
          </a:r>
        </a:p>
        <a:p>
          <a:pPr algn="l"/>
          <a:r>
            <a:rPr lang="nl-NL" sz="1200" dirty="0"/>
            <a:t>2…</a:t>
          </a:r>
        </a:p>
        <a:p>
          <a:pPr algn="l"/>
          <a:r>
            <a:rPr lang="nl-NL" sz="1200" dirty="0"/>
            <a:t>3…</a:t>
          </a:r>
        </a:p>
        <a:p>
          <a:pPr algn="l"/>
          <a:r>
            <a:rPr lang="nl-NL" sz="1200" dirty="0"/>
            <a:t>4…</a:t>
          </a:r>
        </a:p>
        <a:p>
          <a:pPr algn="l"/>
          <a:r>
            <a:rPr lang="nl-NL" sz="1200" dirty="0"/>
            <a:t>5…</a:t>
          </a:r>
        </a:p>
      </dgm:t>
    </dgm:pt>
    <dgm:pt modelId="{B21434B0-BE5E-469B-AE3F-94FB03B3EEEF}" type="sibTrans" cxnId="{CA917542-0822-41E8-AAAE-C12B6A14A903}">
      <dgm:prSet/>
      <dgm:spPr/>
      <dgm:t>
        <a:bodyPr/>
        <a:lstStyle/>
        <a:p>
          <a:endParaRPr lang="nl-NL" sz="1050">
            <a:solidFill>
              <a:schemeClr val="tx2"/>
            </a:solidFill>
          </a:endParaRPr>
        </a:p>
      </dgm:t>
    </dgm:pt>
    <dgm:pt modelId="{A78C7030-3C76-4F15-B4EF-3639CCB84A64}" type="parTrans" cxnId="{CA917542-0822-41E8-AAAE-C12B6A14A903}">
      <dgm:prSet/>
      <dgm:spPr/>
      <dgm:t>
        <a:bodyPr/>
        <a:lstStyle/>
        <a:p>
          <a:endParaRPr lang="nl-NL" sz="1050">
            <a:solidFill>
              <a:schemeClr val="tx2"/>
            </a:solidFill>
          </a:endParaRPr>
        </a:p>
      </dgm:t>
    </dgm:pt>
    <dgm:pt modelId="{1734DFAC-4C57-4769-8C16-3DCC29DEDCE4}" type="pres">
      <dgm:prSet presAssocID="{0C960B62-A271-4F23-9279-99DC4D4DDC23}" presName="Name0" presStyleCnt="0">
        <dgm:presLayoutVars>
          <dgm:dir/>
          <dgm:resizeHandles val="exact"/>
        </dgm:presLayoutVars>
      </dgm:prSet>
      <dgm:spPr/>
    </dgm:pt>
    <dgm:pt modelId="{B81B5922-72F5-4EF5-87D8-96537C7E5CD2}" type="pres">
      <dgm:prSet presAssocID="{0C960B62-A271-4F23-9279-99DC4D4DDC23}" presName="bkgdShp" presStyleLbl="alignAccFollowNode1" presStyleIdx="0" presStyleCnt="1"/>
      <dgm:spPr/>
    </dgm:pt>
    <dgm:pt modelId="{37AC3B50-3700-465F-B870-49A000447344}" type="pres">
      <dgm:prSet presAssocID="{0C960B62-A271-4F23-9279-99DC4D4DDC23}" presName="linComp" presStyleCnt="0"/>
      <dgm:spPr/>
    </dgm:pt>
    <dgm:pt modelId="{349501F9-464F-4081-8F03-B4129C43FDDF}" type="pres">
      <dgm:prSet presAssocID="{CB2A3762-59E7-40CE-9244-E3C6159A776E}" presName="compNode" presStyleCnt="0"/>
      <dgm:spPr/>
    </dgm:pt>
    <dgm:pt modelId="{049CA8AF-F5DF-40FA-8175-3B4AB70DDE4A}" type="pres">
      <dgm:prSet presAssocID="{CB2A3762-59E7-40CE-9244-E3C6159A776E}" presName="node" presStyleLbl="node1" presStyleIdx="0" presStyleCnt="4" custScaleX="106819" custScaleY="97020">
        <dgm:presLayoutVars>
          <dgm:bulletEnabled val="1"/>
        </dgm:presLayoutVars>
      </dgm:prSet>
      <dgm:spPr/>
    </dgm:pt>
    <dgm:pt modelId="{77F4A0E5-70BC-454C-9B4A-689F0D7BDC16}" type="pres">
      <dgm:prSet presAssocID="{CB2A3762-59E7-40CE-9244-E3C6159A776E}" presName="invisiNode" presStyleLbl="node1" presStyleIdx="0" presStyleCnt="4"/>
      <dgm:spPr/>
    </dgm:pt>
    <dgm:pt modelId="{41C6B09B-4895-4286-90D0-99CD331F05FF}" type="pres">
      <dgm:prSet presAssocID="{CB2A3762-59E7-40CE-9244-E3C6159A776E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2EE39CAC-9FC5-4B88-9AA1-9D64995B5BF0}" type="pres">
      <dgm:prSet presAssocID="{B21434B0-BE5E-469B-AE3F-94FB03B3EEEF}" presName="sibTrans" presStyleLbl="sibTrans2D1" presStyleIdx="0" presStyleCnt="0"/>
      <dgm:spPr/>
    </dgm:pt>
    <dgm:pt modelId="{9E427455-222C-4058-B273-D877DD78BE54}" type="pres">
      <dgm:prSet presAssocID="{378F1DD1-62FF-4BE8-BEFB-44A971B99142}" presName="compNode" presStyleCnt="0"/>
      <dgm:spPr/>
    </dgm:pt>
    <dgm:pt modelId="{FB0D25F2-4747-4190-802D-19A7C9B01298}" type="pres">
      <dgm:prSet presAssocID="{378F1DD1-62FF-4BE8-BEFB-44A971B99142}" presName="node" presStyleLbl="node1" presStyleIdx="1" presStyleCnt="4" custScaleX="109030" custScaleY="97020">
        <dgm:presLayoutVars>
          <dgm:bulletEnabled val="1"/>
        </dgm:presLayoutVars>
      </dgm:prSet>
      <dgm:spPr/>
    </dgm:pt>
    <dgm:pt modelId="{160B39C7-B208-481D-81F6-EC587612F4D4}" type="pres">
      <dgm:prSet presAssocID="{378F1DD1-62FF-4BE8-BEFB-44A971B99142}" presName="invisiNode" presStyleLbl="node1" presStyleIdx="1" presStyleCnt="4"/>
      <dgm:spPr/>
    </dgm:pt>
    <dgm:pt modelId="{119342A7-2E4E-40DE-8774-1E1CA1DB215E}" type="pres">
      <dgm:prSet presAssocID="{378F1DD1-62FF-4BE8-BEFB-44A971B99142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E5262333-50DE-422F-BE14-C960574F7470}" type="pres">
      <dgm:prSet presAssocID="{49D52514-5E5B-413B-A888-68CCEDF202DC}" presName="sibTrans" presStyleLbl="sibTrans2D1" presStyleIdx="0" presStyleCnt="0"/>
      <dgm:spPr/>
    </dgm:pt>
    <dgm:pt modelId="{610B0D97-0E0F-454F-8BD0-AD96BDB7B525}" type="pres">
      <dgm:prSet presAssocID="{5CA6E3F9-034B-4436-8E3B-D7AC9A4DA2D3}" presName="compNode" presStyleCnt="0"/>
      <dgm:spPr/>
    </dgm:pt>
    <dgm:pt modelId="{59941C85-D98C-4BC5-AF41-63406E1273FF}" type="pres">
      <dgm:prSet presAssocID="{5CA6E3F9-034B-4436-8E3B-D7AC9A4DA2D3}" presName="node" presStyleLbl="node1" presStyleIdx="2" presStyleCnt="4" custScaleX="110921" custScaleY="97020" custLinFactNeighborX="-3207">
        <dgm:presLayoutVars>
          <dgm:bulletEnabled val="1"/>
        </dgm:presLayoutVars>
      </dgm:prSet>
      <dgm:spPr/>
    </dgm:pt>
    <dgm:pt modelId="{44FFC238-B409-49B3-8C73-F5902AA388C8}" type="pres">
      <dgm:prSet presAssocID="{5CA6E3F9-034B-4436-8E3B-D7AC9A4DA2D3}" presName="invisiNode" presStyleLbl="node1" presStyleIdx="2" presStyleCnt="4"/>
      <dgm:spPr/>
    </dgm:pt>
    <dgm:pt modelId="{B9B45385-B4F2-44EF-B0A0-FBEB7576FE4E}" type="pres">
      <dgm:prSet presAssocID="{5CA6E3F9-034B-4436-8E3B-D7AC9A4DA2D3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84F8FCAA-A7C2-4509-AD09-14AC4CF76B1C}" type="pres">
      <dgm:prSet presAssocID="{A946D9E9-8ABF-40F2-8D8F-5EDE6A0700E1}" presName="sibTrans" presStyleLbl="sibTrans2D1" presStyleIdx="0" presStyleCnt="0"/>
      <dgm:spPr/>
    </dgm:pt>
    <dgm:pt modelId="{9C4803AA-FF85-4C50-AD9F-7FDE955A1433}" type="pres">
      <dgm:prSet presAssocID="{504D1E91-C8C8-48C9-8BBA-BDE9A4C23985}" presName="compNode" presStyleCnt="0"/>
      <dgm:spPr/>
    </dgm:pt>
    <dgm:pt modelId="{D1DCDFA4-4848-430C-9F57-9E6AD6921D89}" type="pres">
      <dgm:prSet presAssocID="{504D1E91-C8C8-48C9-8BBA-BDE9A4C23985}" presName="node" presStyleLbl="node1" presStyleIdx="3" presStyleCnt="4" custScaleX="111175" custScaleY="97020">
        <dgm:presLayoutVars>
          <dgm:bulletEnabled val="1"/>
        </dgm:presLayoutVars>
      </dgm:prSet>
      <dgm:spPr/>
    </dgm:pt>
    <dgm:pt modelId="{CD1D9934-9E89-4CCE-A912-8C61FB4D817D}" type="pres">
      <dgm:prSet presAssocID="{504D1E91-C8C8-48C9-8BBA-BDE9A4C23985}" presName="invisiNode" presStyleLbl="node1" presStyleIdx="3" presStyleCnt="4"/>
      <dgm:spPr/>
    </dgm:pt>
    <dgm:pt modelId="{D96F0863-70CF-4D3A-B879-97C2B677D9CB}" type="pres">
      <dgm:prSet presAssocID="{504D1E91-C8C8-48C9-8BBA-BDE9A4C23985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</dgm:ptLst>
  <dgm:cxnLst>
    <dgm:cxn modelId="{D5D56D00-DD5C-4C0F-9F4F-6E9BAAA800FC}" type="presOf" srcId="{49D52514-5E5B-413B-A888-68CCEDF202DC}" destId="{E5262333-50DE-422F-BE14-C960574F7470}" srcOrd="0" destOrd="0" presId="urn:microsoft.com/office/officeart/2005/8/layout/pList2"/>
    <dgm:cxn modelId="{DEDE6402-C20C-4485-9466-FF99C2D1FE1B}" srcId="{0C960B62-A271-4F23-9279-99DC4D4DDC23}" destId="{378F1DD1-62FF-4BE8-BEFB-44A971B99142}" srcOrd="1" destOrd="0" parTransId="{51EC10CA-5FFE-4366-B220-4B887CD46425}" sibTransId="{49D52514-5E5B-413B-A888-68CCEDF202DC}"/>
    <dgm:cxn modelId="{E9AF6014-BB82-4E0A-8B62-22AADDBCECCB}" srcId="{0C960B62-A271-4F23-9279-99DC4D4DDC23}" destId="{5CA6E3F9-034B-4436-8E3B-D7AC9A4DA2D3}" srcOrd="2" destOrd="0" parTransId="{4B226772-2019-46A2-9B6F-0E2C7808327C}" sibTransId="{A946D9E9-8ABF-40F2-8D8F-5EDE6A0700E1}"/>
    <dgm:cxn modelId="{FC147C23-2753-4D83-B2EB-FA9F65617698}" type="presOf" srcId="{378F1DD1-62FF-4BE8-BEFB-44A971B99142}" destId="{FB0D25F2-4747-4190-802D-19A7C9B01298}" srcOrd="0" destOrd="0" presId="urn:microsoft.com/office/officeart/2005/8/layout/pList2"/>
    <dgm:cxn modelId="{CA917542-0822-41E8-AAAE-C12B6A14A903}" srcId="{0C960B62-A271-4F23-9279-99DC4D4DDC23}" destId="{CB2A3762-59E7-40CE-9244-E3C6159A776E}" srcOrd="0" destOrd="0" parTransId="{A78C7030-3C76-4F15-B4EF-3639CCB84A64}" sibTransId="{B21434B0-BE5E-469B-AE3F-94FB03B3EEEF}"/>
    <dgm:cxn modelId="{DB223545-CB25-4293-B4DC-A264C2F427AE}" type="presOf" srcId="{504D1E91-C8C8-48C9-8BBA-BDE9A4C23985}" destId="{D1DCDFA4-4848-430C-9F57-9E6AD6921D89}" srcOrd="0" destOrd="0" presId="urn:microsoft.com/office/officeart/2005/8/layout/pList2"/>
    <dgm:cxn modelId="{3C9D6175-B441-40D9-BC47-739F28C9CC7F}" type="presOf" srcId="{CB2A3762-59E7-40CE-9244-E3C6159A776E}" destId="{049CA8AF-F5DF-40FA-8175-3B4AB70DDE4A}" srcOrd="0" destOrd="0" presId="urn:microsoft.com/office/officeart/2005/8/layout/pList2"/>
    <dgm:cxn modelId="{58B8E58E-7323-4159-A98D-3FC5CAE4DD8B}" type="presOf" srcId="{A946D9E9-8ABF-40F2-8D8F-5EDE6A0700E1}" destId="{84F8FCAA-A7C2-4509-AD09-14AC4CF76B1C}" srcOrd="0" destOrd="0" presId="urn:microsoft.com/office/officeart/2005/8/layout/pList2"/>
    <dgm:cxn modelId="{80D672AE-10DA-49F1-B1B2-8D6E5FD42AB9}" type="presOf" srcId="{B21434B0-BE5E-469B-AE3F-94FB03B3EEEF}" destId="{2EE39CAC-9FC5-4B88-9AA1-9D64995B5BF0}" srcOrd="0" destOrd="0" presId="urn:microsoft.com/office/officeart/2005/8/layout/pList2"/>
    <dgm:cxn modelId="{549876C6-5442-4B1F-950B-197CE594D066}" srcId="{0C960B62-A271-4F23-9279-99DC4D4DDC23}" destId="{504D1E91-C8C8-48C9-8BBA-BDE9A4C23985}" srcOrd="3" destOrd="0" parTransId="{DCD737C5-C43C-45B5-8DD4-AB8C94C36144}" sibTransId="{558AE5D5-0F1E-44DA-A742-81DB2374A0A3}"/>
    <dgm:cxn modelId="{2FFAB8E6-3272-455D-953A-2AECF383E7F4}" type="presOf" srcId="{5CA6E3F9-034B-4436-8E3B-D7AC9A4DA2D3}" destId="{59941C85-D98C-4BC5-AF41-63406E1273FF}" srcOrd="0" destOrd="0" presId="urn:microsoft.com/office/officeart/2005/8/layout/pList2"/>
    <dgm:cxn modelId="{E6E646EA-B427-4EF1-A97C-7E212EE16DE6}" type="presOf" srcId="{0C960B62-A271-4F23-9279-99DC4D4DDC23}" destId="{1734DFAC-4C57-4769-8C16-3DCC29DEDCE4}" srcOrd="0" destOrd="0" presId="urn:microsoft.com/office/officeart/2005/8/layout/pList2"/>
    <dgm:cxn modelId="{61A8AFF1-8174-45A9-AD96-63D6E04409AD}" type="presParOf" srcId="{1734DFAC-4C57-4769-8C16-3DCC29DEDCE4}" destId="{B81B5922-72F5-4EF5-87D8-96537C7E5CD2}" srcOrd="0" destOrd="0" presId="urn:microsoft.com/office/officeart/2005/8/layout/pList2"/>
    <dgm:cxn modelId="{987B5369-DD9B-4B01-81B4-B57845C0BD35}" type="presParOf" srcId="{1734DFAC-4C57-4769-8C16-3DCC29DEDCE4}" destId="{37AC3B50-3700-465F-B870-49A000447344}" srcOrd="1" destOrd="0" presId="urn:microsoft.com/office/officeart/2005/8/layout/pList2"/>
    <dgm:cxn modelId="{F42A0CDF-29F8-4004-8E70-698E4E5F61AA}" type="presParOf" srcId="{37AC3B50-3700-465F-B870-49A000447344}" destId="{349501F9-464F-4081-8F03-B4129C43FDDF}" srcOrd="0" destOrd="0" presId="urn:microsoft.com/office/officeart/2005/8/layout/pList2"/>
    <dgm:cxn modelId="{4AB303BD-6001-4F4B-8AAF-23507D3A91DF}" type="presParOf" srcId="{349501F9-464F-4081-8F03-B4129C43FDDF}" destId="{049CA8AF-F5DF-40FA-8175-3B4AB70DDE4A}" srcOrd="0" destOrd="0" presId="urn:microsoft.com/office/officeart/2005/8/layout/pList2"/>
    <dgm:cxn modelId="{202362F8-F758-4D5A-8DA3-8799444B9DD6}" type="presParOf" srcId="{349501F9-464F-4081-8F03-B4129C43FDDF}" destId="{77F4A0E5-70BC-454C-9B4A-689F0D7BDC16}" srcOrd="1" destOrd="0" presId="urn:microsoft.com/office/officeart/2005/8/layout/pList2"/>
    <dgm:cxn modelId="{C4FFCA60-142C-4C2E-9DCA-9BD1CEEE1EB4}" type="presParOf" srcId="{349501F9-464F-4081-8F03-B4129C43FDDF}" destId="{41C6B09B-4895-4286-90D0-99CD331F05FF}" srcOrd="2" destOrd="0" presId="urn:microsoft.com/office/officeart/2005/8/layout/pList2"/>
    <dgm:cxn modelId="{AF329B09-26C8-4577-8AA4-843F0508672E}" type="presParOf" srcId="{37AC3B50-3700-465F-B870-49A000447344}" destId="{2EE39CAC-9FC5-4B88-9AA1-9D64995B5BF0}" srcOrd="1" destOrd="0" presId="urn:microsoft.com/office/officeart/2005/8/layout/pList2"/>
    <dgm:cxn modelId="{B22CD7CB-F07B-4BD7-8215-5EBD5A761699}" type="presParOf" srcId="{37AC3B50-3700-465F-B870-49A000447344}" destId="{9E427455-222C-4058-B273-D877DD78BE54}" srcOrd="2" destOrd="0" presId="urn:microsoft.com/office/officeart/2005/8/layout/pList2"/>
    <dgm:cxn modelId="{20637FB9-C08A-449E-A8FD-C0D87F549CDC}" type="presParOf" srcId="{9E427455-222C-4058-B273-D877DD78BE54}" destId="{FB0D25F2-4747-4190-802D-19A7C9B01298}" srcOrd="0" destOrd="0" presId="urn:microsoft.com/office/officeart/2005/8/layout/pList2"/>
    <dgm:cxn modelId="{A4F3C36F-78E3-4ACB-9ED0-08379A397666}" type="presParOf" srcId="{9E427455-222C-4058-B273-D877DD78BE54}" destId="{160B39C7-B208-481D-81F6-EC587612F4D4}" srcOrd="1" destOrd="0" presId="urn:microsoft.com/office/officeart/2005/8/layout/pList2"/>
    <dgm:cxn modelId="{7F1DCF67-2908-4E55-BB94-C2E987C7D51C}" type="presParOf" srcId="{9E427455-222C-4058-B273-D877DD78BE54}" destId="{119342A7-2E4E-40DE-8774-1E1CA1DB215E}" srcOrd="2" destOrd="0" presId="urn:microsoft.com/office/officeart/2005/8/layout/pList2"/>
    <dgm:cxn modelId="{DB6DAE33-552F-4BE4-88B0-20608CBF1FC1}" type="presParOf" srcId="{37AC3B50-3700-465F-B870-49A000447344}" destId="{E5262333-50DE-422F-BE14-C960574F7470}" srcOrd="3" destOrd="0" presId="urn:microsoft.com/office/officeart/2005/8/layout/pList2"/>
    <dgm:cxn modelId="{0681D90A-4771-4B12-BF85-4A5EBB5BA4BF}" type="presParOf" srcId="{37AC3B50-3700-465F-B870-49A000447344}" destId="{610B0D97-0E0F-454F-8BD0-AD96BDB7B525}" srcOrd="4" destOrd="0" presId="urn:microsoft.com/office/officeart/2005/8/layout/pList2"/>
    <dgm:cxn modelId="{F6C16F55-5C4C-4326-A0C5-C834FE4EE192}" type="presParOf" srcId="{610B0D97-0E0F-454F-8BD0-AD96BDB7B525}" destId="{59941C85-D98C-4BC5-AF41-63406E1273FF}" srcOrd="0" destOrd="0" presId="urn:microsoft.com/office/officeart/2005/8/layout/pList2"/>
    <dgm:cxn modelId="{D366751D-880C-4C44-B1C5-A7B404D39DF3}" type="presParOf" srcId="{610B0D97-0E0F-454F-8BD0-AD96BDB7B525}" destId="{44FFC238-B409-49B3-8C73-F5902AA388C8}" srcOrd="1" destOrd="0" presId="urn:microsoft.com/office/officeart/2005/8/layout/pList2"/>
    <dgm:cxn modelId="{93FDC338-58B1-45A3-B2DB-8DF76D36A802}" type="presParOf" srcId="{610B0D97-0E0F-454F-8BD0-AD96BDB7B525}" destId="{B9B45385-B4F2-44EF-B0A0-FBEB7576FE4E}" srcOrd="2" destOrd="0" presId="urn:microsoft.com/office/officeart/2005/8/layout/pList2"/>
    <dgm:cxn modelId="{1A278FBD-FBFA-4727-A91B-E40E209198B6}" type="presParOf" srcId="{37AC3B50-3700-465F-B870-49A000447344}" destId="{84F8FCAA-A7C2-4509-AD09-14AC4CF76B1C}" srcOrd="5" destOrd="0" presId="urn:microsoft.com/office/officeart/2005/8/layout/pList2"/>
    <dgm:cxn modelId="{31B4E2E6-151E-4DE0-9635-A1B2FE0393E4}" type="presParOf" srcId="{37AC3B50-3700-465F-B870-49A000447344}" destId="{9C4803AA-FF85-4C50-AD9F-7FDE955A1433}" srcOrd="6" destOrd="0" presId="urn:microsoft.com/office/officeart/2005/8/layout/pList2"/>
    <dgm:cxn modelId="{623193C6-68B0-4C78-8310-61611165A546}" type="presParOf" srcId="{9C4803AA-FF85-4C50-AD9F-7FDE955A1433}" destId="{D1DCDFA4-4848-430C-9F57-9E6AD6921D89}" srcOrd="0" destOrd="0" presId="urn:microsoft.com/office/officeart/2005/8/layout/pList2"/>
    <dgm:cxn modelId="{DCE565A8-5ED3-4BB8-A76E-CECF5CD3A7B7}" type="presParOf" srcId="{9C4803AA-FF85-4C50-AD9F-7FDE955A1433}" destId="{CD1D9934-9E89-4CCE-A912-8C61FB4D817D}" srcOrd="1" destOrd="0" presId="urn:microsoft.com/office/officeart/2005/8/layout/pList2"/>
    <dgm:cxn modelId="{15D588F3-43E0-4A5B-A1CD-47AE15BE5BA6}" type="presParOf" srcId="{9C4803AA-FF85-4C50-AD9F-7FDE955A1433}" destId="{D96F0863-70CF-4D3A-B879-97C2B677D9C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19D431-8504-4639-A863-99D5201350D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2A57256-80DA-426A-B74E-C133EB558FDE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A</a:t>
          </a:r>
        </a:p>
      </dgm:t>
    </dgm:pt>
    <dgm:pt modelId="{51BA69F5-920B-4123-BDD6-E49164C4F37B}" type="parTrans" cxnId="{E289C95A-C33A-4AD7-922C-2FCC7EFFE3BA}">
      <dgm:prSet/>
      <dgm:spPr/>
      <dgm:t>
        <a:bodyPr/>
        <a:lstStyle/>
        <a:p>
          <a:endParaRPr lang="nl-NL" sz="1200"/>
        </a:p>
      </dgm:t>
    </dgm:pt>
    <dgm:pt modelId="{B39D363E-53F0-41FF-9DA9-B00B9ECED5F0}" type="sibTrans" cxnId="{E289C95A-C33A-4AD7-922C-2FCC7EFFE3BA}">
      <dgm:prSet/>
      <dgm:spPr/>
      <dgm:t>
        <a:bodyPr/>
        <a:lstStyle/>
        <a:p>
          <a:endParaRPr lang="nl-NL" sz="1200"/>
        </a:p>
      </dgm:t>
    </dgm:pt>
    <dgm:pt modelId="{AF425241-139B-4473-9619-18D856C6E591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B</a:t>
          </a:r>
        </a:p>
      </dgm:t>
    </dgm:pt>
    <dgm:pt modelId="{5D69034B-9A1D-47F9-9257-EB926F0A6E1E}" type="sibTrans" cxnId="{50FB56C5-8F58-4C84-ACF4-172F72E54F34}">
      <dgm:prSet/>
      <dgm:spPr/>
      <dgm:t>
        <a:bodyPr/>
        <a:lstStyle/>
        <a:p>
          <a:endParaRPr lang="nl-NL" sz="1200"/>
        </a:p>
      </dgm:t>
    </dgm:pt>
    <dgm:pt modelId="{0B008B88-D187-4FCF-9C0B-7A966D1196D5}" type="parTrans" cxnId="{50FB56C5-8F58-4C84-ACF4-172F72E54F34}">
      <dgm:prSet/>
      <dgm:spPr/>
      <dgm:t>
        <a:bodyPr/>
        <a:lstStyle/>
        <a:p>
          <a:endParaRPr lang="nl-NL" sz="1200"/>
        </a:p>
      </dgm:t>
    </dgm:pt>
    <dgm:pt modelId="{0D6C21A6-641D-476F-93DB-18CF8909976F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C</a:t>
          </a:r>
        </a:p>
      </dgm:t>
    </dgm:pt>
    <dgm:pt modelId="{61B5EB23-408A-4E9A-9415-41EF7EA75B0B}" type="sibTrans" cxnId="{00B703D1-05E0-42C2-AE36-53E3D652EBB2}">
      <dgm:prSet/>
      <dgm:spPr/>
      <dgm:t>
        <a:bodyPr/>
        <a:lstStyle/>
        <a:p>
          <a:endParaRPr lang="nl-NL" sz="1200"/>
        </a:p>
      </dgm:t>
    </dgm:pt>
    <dgm:pt modelId="{93A07D6C-9665-4C06-A7CC-7BD607269ABA}" type="parTrans" cxnId="{00B703D1-05E0-42C2-AE36-53E3D652EBB2}">
      <dgm:prSet/>
      <dgm:spPr/>
      <dgm:t>
        <a:bodyPr/>
        <a:lstStyle/>
        <a:p>
          <a:endParaRPr lang="nl-NL" sz="1200"/>
        </a:p>
      </dgm:t>
    </dgm:pt>
    <dgm:pt modelId="{60348698-AD21-4436-AAF4-35544318A917}">
      <dgm:prSet phldrT="[Tekst]" custT="1"/>
      <dgm:spPr/>
      <dgm:t>
        <a:bodyPr/>
        <a:lstStyle/>
        <a:p>
          <a:r>
            <a:rPr lang="nl-NL" sz="1000" b="1" dirty="0">
              <a:solidFill>
                <a:srgbClr val="002060"/>
              </a:solidFill>
            </a:rPr>
            <a:t>Nieuwe Initiatieven</a:t>
          </a:r>
        </a:p>
        <a:p>
          <a:r>
            <a:rPr lang="nl-NL" sz="1000" b="1" dirty="0">
              <a:solidFill>
                <a:srgbClr val="002060"/>
              </a:solidFill>
            </a:rPr>
            <a:t>(shortlist)</a:t>
          </a:r>
        </a:p>
      </dgm:t>
    </dgm:pt>
    <dgm:pt modelId="{6BC66350-6020-410C-A116-516365BA2DCE}" type="sibTrans" cxnId="{10D8D16D-103D-4192-A3B5-45C94B93B1BC}">
      <dgm:prSet/>
      <dgm:spPr/>
      <dgm:t>
        <a:bodyPr/>
        <a:lstStyle/>
        <a:p>
          <a:endParaRPr lang="nl-NL" sz="1200"/>
        </a:p>
      </dgm:t>
    </dgm:pt>
    <dgm:pt modelId="{FF472E0B-E790-422B-AF64-91BFBCB45A0D}" type="parTrans" cxnId="{10D8D16D-103D-4192-A3B5-45C94B93B1BC}">
      <dgm:prSet/>
      <dgm:spPr/>
      <dgm:t>
        <a:bodyPr/>
        <a:lstStyle/>
        <a:p>
          <a:endParaRPr lang="nl-NL" sz="1200"/>
        </a:p>
      </dgm:t>
    </dgm:pt>
    <dgm:pt modelId="{C465D87B-4C28-4DFA-AB21-311F0084C0E6}">
      <dgm:prSet phldrT="[Tekst]" custScaleX="134454" custScaleY="102746" custLinFactNeighborY="35184"/>
      <dgm:spPr/>
    </dgm:pt>
    <dgm:pt modelId="{93858287-A114-4B8A-93E8-161BC1BDF4F4}" type="parTrans" cxnId="{6897ED4C-0892-4913-B024-05ECFD659032}">
      <dgm:prSet/>
      <dgm:spPr/>
      <dgm:t>
        <a:bodyPr/>
        <a:lstStyle/>
        <a:p>
          <a:endParaRPr lang="nl-NL"/>
        </a:p>
      </dgm:t>
    </dgm:pt>
    <dgm:pt modelId="{EE2ABDE5-8C12-4010-A1E8-FE7A2FBC339F}" type="sibTrans" cxnId="{6897ED4C-0892-4913-B024-05ECFD659032}">
      <dgm:prSet/>
      <dgm:spPr/>
      <dgm:t>
        <a:bodyPr/>
        <a:lstStyle/>
        <a:p>
          <a:endParaRPr lang="nl-NL"/>
        </a:p>
      </dgm:t>
    </dgm:pt>
    <dgm:pt modelId="{3B453B30-79DF-4091-B41D-E9F3B3911667}" type="pres">
      <dgm:prSet presAssocID="{4219D431-8504-4639-A863-99D5201350D1}" presName="Name0" presStyleCnt="0">
        <dgm:presLayoutVars>
          <dgm:chMax val="4"/>
          <dgm:resizeHandles val="exact"/>
        </dgm:presLayoutVars>
      </dgm:prSet>
      <dgm:spPr/>
    </dgm:pt>
    <dgm:pt modelId="{61F55D16-CF75-413A-8FBB-D144AC9960B4}" type="pres">
      <dgm:prSet presAssocID="{4219D431-8504-4639-A863-99D5201350D1}" presName="ellipse" presStyleLbl="trBgShp" presStyleIdx="0" presStyleCnt="1"/>
      <dgm:spPr/>
    </dgm:pt>
    <dgm:pt modelId="{6940D3F1-D806-4ABE-AAAE-1C1DE70C5622}" type="pres">
      <dgm:prSet presAssocID="{4219D431-8504-4639-A863-99D5201350D1}" presName="arrow1" presStyleLbl="fgShp" presStyleIdx="0" presStyleCnt="1"/>
      <dgm:spPr>
        <a:solidFill>
          <a:srgbClr val="0070C0"/>
        </a:solidFill>
      </dgm:spPr>
    </dgm:pt>
    <dgm:pt modelId="{9A997E47-8DDC-41A1-BC9F-153B2F0EC484}" type="pres">
      <dgm:prSet presAssocID="{4219D431-8504-4639-A863-99D5201350D1}" presName="rectangle" presStyleLbl="revTx" presStyleIdx="0" presStyleCnt="1" custScaleX="134454" custScaleY="102746" custLinFactNeighborY="35184">
        <dgm:presLayoutVars>
          <dgm:bulletEnabled val="1"/>
        </dgm:presLayoutVars>
      </dgm:prSet>
      <dgm:spPr/>
    </dgm:pt>
    <dgm:pt modelId="{D7141F6E-28EC-4E2F-B073-CA76FF1E4731}" type="pres">
      <dgm:prSet presAssocID="{AF425241-139B-4473-9619-18D856C6E591}" presName="item1" presStyleLbl="node1" presStyleIdx="0" presStyleCnt="3">
        <dgm:presLayoutVars>
          <dgm:bulletEnabled val="1"/>
        </dgm:presLayoutVars>
      </dgm:prSet>
      <dgm:spPr/>
    </dgm:pt>
    <dgm:pt modelId="{AD5DAB92-AB86-43CA-8121-E038969EE782}" type="pres">
      <dgm:prSet presAssocID="{0D6C21A6-641D-476F-93DB-18CF8909976F}" presName="item2" presStyleLbl="node1" presStyleIdx="1" presStyleCnt="3">
        <dgm:presLayoutVars>
          <dgm:bulletEnabled val="1"/>
        </dgm:presLayoutVars>
      </dgm:prSet>
      <dgm:spPr/>
    </dgm:pt>
    <dgm:pt modelId="{35FA871B-CA8E-4DA5-BAF4-45401418CF8D}" type="pres">
      <dgm:prSet presAssocID="{60348698-AD21-4436-AAF4-35544318A917}" presName="item3" presStyleLbl="node1" presStyleIdx="2" presStyleCnt="3">
        <dgm:presLayoutVars>
          <dgm:bulletEnabled val="1"/>
        </dgm:presLayoutVars>
      </dgm:prSet>
      <dgm:spPr/>
    </dgm:pt>
    <dgm:pt modelId="{1EB8F7C7-0499-4BC6-906F-232190EA13CE}" type="pres">
      <dgm:prSet presAssocID="{4219D431-8504-4639-A863-99D5201350D1}" presName="funnel" presStyleLbl="trAlignAcc1" presStyleIdx="0" presStyleCnt="1"/>
      <dgm:spPr/>
    </dgm:pt>
  </dgm:ptLst>
  <dgm:cxnLst>
    <dgm:cxn modelId="{650F8B12-9BE3-43EC-B593-BF237F36F176}" type="presOf" srcId="{0D6C21A6-641D-476F-93DB-18CF8909976F}" destId="{D7141F6E-28EC-4E2F-B073-CA76FF1E4731}" srcOrd="0" destOrd="0" presId="urn:microsoft.com/office/officeart/2005/8/layout/funnel1"/>
    <dgm:cxn modelId="{C8560D4B-A81A-4E8D-A3F7-7A53048ED862}" type="presOf" srcId="{60348698-AD21-4436-AAF4-35544318A917}" destId="{9A997E47-8DDC-41A1-BC9F-153B2F0EC484}" srcOrd="0" destOrd="0" presId="urn:microsoft.com/office/officeart/2005/8/layout/funnel1"/>
    <dgm:cxn modelId="{6897ED4C-0892-4913-B024-05ECFD659032}" srcId="{4219D431-8504-4639-A863-99D5201350D1}" destId="{C465D87B-4C28-4DFA-AB21-311F0084C0E6}" srcOrd="4" destOrd="0" parTransId="{93858287-A114-4B8A-93E8-161BC1BDF4F4}" sibTransId="{EE2ABDE5-8C12-4010-A1E8-FE7A2FBC339F}"/>
    <dgm:cxn modelId="{10D8D16D-103D-4192-A3B5-45C94B93B1BC}" srcId="{4219D431-8504-4639-A863-99D5201350D1}" destId="{60348698-AD21-4436-AAF4-35544318A917}" srcOrd="3" destOrd="0" parTransId="{FF472E0B-E790-422B-AF64-91BFBCB45A0D}" sibTransId="{6BC66350-6020-410C-A116-516365BA2DCE}"/>
    <dgm:cxn modelId="{E289C95A-C33A-4AD7-922C-2FCC7EFFE3BA}" srcId="{4219D431-8504-4639-A863-99D5201350D1}" destId="{22A57256-80DA-426A-B74E-C133EB558FDE}" srcOrd="0" destOrd="0" parTransId="{51BA69F5-920B-4123-BDD6-E49164C4F37B}" sibTransId="{B39D363E-53F0-41FF-9DA9-B00B9ECED5F0}"/>
    <dgm:cxn modelId="{DD83BA8F-975A-48B4-9C99-5E3FCD4E2DC3}" type="presOf" srcId="{AF425241-139B-4473-9619-18D856C6E591}" destId="{AD5DAB92-AB86-43CA-8121-E038969EE782}" srcOrd="0" destOrd="0" presId="urn:microsoft.com/office/officeart/2005/8/layout/funnel1"/>
    <dgm:cxn modelId="{50FB56C5-8F58-4C84-ACF4-172F72E54F34}" srcId="{4219D431-8504-4639-A863-99D5201350D1}" destId="{AF425241-139B-4473-9619-18D856C6E591}" srcOrd="1" destOrd="0" parTransId="{0B008B88-D187-4FCF-9C0B-7A966D1196D5}" sibTransId="{5D69034B-9A1D-47F9-9257-EB926F0A6E1E}"/>
    <dgm:cxn modelId="{00B703D1-05E0-42C2-AE36-53E3D652EBB2}" srcId="{4219D431-8504-4639-A863-99D5201350D1}" destId="{0D6C21A6-641D-476F-93DB-18CF8909976F}" srcOrd="2" destOrd="0" parTransId="{93A07D6C-9665-4C06-A7CC-7BD607269ABA}" sibTransId="{61B5EB23-408A-4E9A-9415-41EF7EA75B0B}"/>
    <dgm:cxn modelId="{083DE1D6-D576-45D2-804B-38C4F393EDC3}" type="presOf" srcId="{22A57256-80DA-426A-B74E-C133EB558FDE}" destId="{35FA871B-CA8E-4DA5-BAF4-45401418CF8D}" srcOrd="0" destOrd="0" presId="urn:microsoft.com/office/officeart/2005/8/layout/funnel1"/>
    <dgm:cxn modelId="{8F4176EA-8AB6-4E3C-93C7-490653906A40}" type="presOf" srcId="{4219D431-8504-4639-A863-99D5201350D1}" destId="{3B453B30-79DF-4091-B41D-E9F3B3911667}" srcOrd="0" destOrd="0" presId="urn:microsoft.com/office/officeart/2005/8/layout/funnel1"/>
    <dgm:cxn modelId="{D41FC412-CC1E-4C29-AEEE-621B0B0294F1}" type="presParOf" srcId="{3B453B30-79DF-4091-B41D-E9F3B3911667}" destId="{61F55D16-CF75-413A-8FBB-D144AC9960B4}" srcOrd="0" destOrd="0" presId="urn:microsoft.com/office/officeart/2005/8/layout/funnel1"/>
    <dgm:cxn modelId="{FF9306AF-BC57-418E-8D35-89CCBC804F24}" type="presParOf" srcId="{3B453B30-79DF-4091-B41D-E9F3B3911667}" destId="{6940D3F1-D806-4ABE-AAAE-1C1DE70C5622}" srcOrd="1" destOrd="0" presId="urn:microsoft.com/office/officeart/2005/8/layout/funnel1"/>
    <dgm:cxn modelId="{BDC55F5F-B2E7-4056-92A8-A97F8418E91B}" type="presParOf" srcId="{3B453B30-79DF-4091-B41D-E9F3B3911667}" destId="{9A997E47-8DDC-41A1-BC9F-153B2F0EC484}" srcOrd="2" destOrd="0" presId="urn:microsoft.com/office/officeart/2005/8/layout/funnel1"/>
    <dgm:cxn modelId="{27C685BD-F53F-4149-B593-BCBBAF6FDD00}" type="presParOf" srcId="{3B453B30-79DF-4091-B41D-E9F3B3911667}" destId="{D7141F6E-28EC-4E2F-B073-CA76FF1E4731}" srcOrd="3" destOrd="0" presId="urn:microsoft.com/office/officeart/2005/8/layout/funnel1"/>
    <dgm:cxn modelId="{EFA56935-23D9-4297-92D1-55DF7EE15D69}" type="presParOf" srcId="{3B453B30-79DF-4091-B41D-E9F3B3911667}" destId="{AD5DAB92-AB86-43CA-8121-E038969EE782}" srcOrd="4" destOrd="0" presId="urn:microsoft.com/office/officeart/2005/8/layout/funnel1"/>
    <dgm:cxn modelId="{08943733-A47D-4BBB-9EF0-58A28199A097}" type="presParOf" srcId="{3B453B30-79DF-4091-B41D-E9F3B3911667}" destId="{35FA871B-CA8E-4DA5-BAF4-45401418CF8D}" srcOrd="5" destOrd="0" presId="urn:microsoft.com/office/officeart/2005/8/layout/funnel1"/>
    <dgm:cxn modelId="{5F689DF9-3A20-4E7B-96D5-847AC92EA927}" type="presParOf" srcId="{3B453B30-79DF-4091-B41D-E9F3B3911667}" destId="{1EB8F7C7-0499-4BC6-906F-232190EA13C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19D431-8504-4639-A863-99D5201350D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2A57256-80DA-426A-B74E-C133EB558FDE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D</a:t>
          </a:r>
        </a:p>
      </dgm:t>
    </dgm:pt>
    <dgm:pt modelId="{51BA69F5-920B-4123-BDD6-E49164C4F37B}" type="parTrans" cxnId="{E289C95A-C33A-4AD7-922C-2FCC7EFFE3BA}">
      <dgm:prSet/>
      <dgm:spPr/>
      <dgm:t>
        <a:bodyPr/>
        <a:lstStyle/>
        <a:p>
          <a:endParaRPr lang="nl-NL" sz="1200"/>
        </a:p>
      </dgm:t>
    </dgm:pt>
    <dgm:pt modelId="{B39D363E-53F0-41FF-9DA9-B00B9ECED5F0}" type="sibTrans" cxnId="{E289C95A-C33A-4AD7-922C-2FCC7EFFE3BA}">
      <dgm:prSet/>
      <dgm:spPr/>
      <dgm:t>
        <a:bodyPr/>
        <a:lstStyle/>
        <a:p>
          <a:endParaRPr lang="nl-NL" sz="1200"/>
        </a:p>
      </dgm:t>
    </dgm:pt>
    <dgm:pt modelId="{AF425241-139B-4473-9619-18D856C6E591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E</a:t>
          </a:r>
        </a:p>
      </dgm:t>
    </dgm:pt>
    <dgm:pt modelId="{5D69034B-9A1D-47F9-9257-EB926F0A6E1E}" type="sibTrans" cxnId="{50FB56C5-8F58-4C84-ACF4-172F72E54F34}">
      <dgm:prSet/>
      <dgm:spPr/>
      <dgm:t>
        <a:bodyPr/>
        <a:lstStyle/>
        <a:p>
          <a:endParaRPr lang="nl-NL" sz="1200"/>
        </a:p>
      </dgm:t>
    </dgm:pt>
    <dgm:pt modelId="{0B008B88-D187-4FCF-9C0B-7A966D1196D5}" type="parTrans" cxnId="{50FB56C5-8F58-4C84-ACF4-172F72E54F34}">
      <dgm:prSet/>
      <dgm:spPr/>
      <dgm:t>
        <a:bodyPr/>
        <a:lstStyle/>
        <a:p>
          <a:endParaRPr lang="nl-NL" sz="1200"/>
        </a:p>
      </dgm:t>
    </dgm:pt>
    <dgm:pt modelId="{0D6C21A6-641D-476F-93DB-18CF8909976F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F</a:t>
          </a:r>
        </a:p>
      </dgm:t>
    </dgm:pt>
    <dgm:pt modelId="{61B5EB23-408A-4E9A-9415-41EF7EA75B0B}" type="sibTrans" cxnId="{00B703D1-05E0-42C2-AE36-53E3D652EBB2}">
      <dgm:prSet/>
      <dgm:spPr/>
      <dgm:t>
        <a:bodyPr/>
        <a:lstStyle/>
        <a:p>
          <a:endParaRPr lang="nl-NL" sz="1200"/>
        </a:p>
      </dgm:t>
    </dgm:pt>
    <dgm:pt modelId="{93A07D6C-9665-4C06-A7CC-7BD607269ABA}" type="parTrans" cxnId="{00B703D1-05E0-42C2-AE36-53E3D652EBB2}">
      <dgm:prSet/>
      <dgm:spPr/>
      <dgm:t>
        <a:bodyPr/>
        <a:lstStyle/>
        <a:p>
          <a:endParaRPr lang="nl-NL" sz="1200"/>
        </a:p>
      </dgm:t>
    </dgm:pt>
    <dgm:pt modelId="{60348698-AD21-4436-AAF4-35544318A917}">
      <dgm:prSet phldrT="[Tekst]" custT="1"/>
      <dgm:spPr/>
      <dgm:t>
        <a:bodyPr/>
        <a:lstStyle/>
        <a:p>
          <a:r>
            <a:rPr lang="nl-NL" sz="1000" b="1" dirty="0">
              <a:solidFill>
                <a:srgbClr val="002060"/>
              </a:solidFill>
            </a:rPr>
            <a:t>Nieuwe Initiatieven</a:t>
          </a:r>
        </a:p>
        <a:p>
          <a:r>
            <a:rPr lang="nl-NL" sz="1000" b="1" dirty="0">
              <a:solidFill>
                <a:srgbClr val="002060"/>
              </a:solidFill>
            </a:rPr>
            <a:t>(shortlist)</a:t>
          </a:r>
        </a:p>
      </dgm:t>
    </dgm:pt>
    <dgm:pt modelId="{6BC66350-6020-410C-A116-516365BA2DCE}" type="sibTrans" cxnId="{10D8D16D-103D-4192-A3B5-45C94B93B1BC}">
      <dgm:prSet/>
      <dgm:spPr/>
      <dgm:t>
        <a:bodyPr/>
        <a:lstStyle/>
        <a:p>
          <a:endParaRPr lang="nl-NL" sz="1200"/>
        </a:p>
      </dgm:t>
    </dgm:pt>
    <dgm:pt modelId="{FF472E0B-E790-422B-AF64-91BFBCB45A0D}" type="parTrans" cxnId="{10D8D16D-103D-4192-A3B5-45C94B93B1BC}">
      <dgm:prSet/>
      <dgm:spPr/>
      <dgm:t>
        <a:bodyPr/>
        <a:lstStyle/>
        <a:p>
          <a:endParaRPr lang="nl-NL" sz="1200"/>
        </a:p>
      </dgm:t>
    </dgm:pt>
    <dgm:pt modelId="{3B453B30-79DF-4091-B41D-E9F3B3911667}" type="pres">
      <dgm:prSet presAssocID="{4219D431-8504-4639-A863-99D5201350D1}" presName="Name0" presStyleCnt="0">
        <dgm:presLayoutVars>
          <dgm:chMax val="4"/>
          <dgm:resizeHandles val="exact"/>
        </dgm:presLayoutVars>
      </dgm:prSet>
      <dgm:spPr/>
    </dgm:pt>
    <dgm:pt modelId="{61F55D16-CF75-413A-8FBB-D144AC9960B4}" type="pres">
      <dgm:prSet presAssocID="{4219D431-8504-4639-A863-99D5201350D1}" presName="ellipse" presStyleLbl="trBgShp" presStyleIdx="0" presStyleCnt="1"/>
      <dgm:spPr/>
    </dgm:pt>
    <dgm:pt modelId="{6940D3F1-D806-4ABE-AAAE-1C1DE70C5622}" type="pres">
      <dgm:prSet presAssocID="{4219D431-8504-4639-A863-99D5201350D1}" presName="arrow1" presStyleLbl="fgShp" presStyleIdx="0" presStyleCnt="1"/>
      <dgm:spPr>
        <a:solidFill>
          <a:srgbClr val="0070C0"/>
        </a:solidFill>
      </dgm:spPr>
    </dgm:pt>
    <dgm:pt modelId="{9A997E47-8DDC-41A1-BC9F-153B2F0EC484}" type="pres">
      <dgm:prSet presAssocID="{4219D431-8504-4639-A863-99D5201350D1}" presName="rectangle" presStyleLbl="revTx" presStyleIdx="0" presStyleCnt="1" custScaleX="134454" custScaleY="102746" custLinFactNeighborY="32252">
        <dgm:presLayoutVars>
          <dgm:bulletEnabled val="1"/>
        </dgm:presLayoutVars>
      </dgm:prSet>
      <dgm:spPr/>
    </dgm:pt>
    <dgm:pt modelId="{D7141F6E-28EC-4E2F-B073-CA76FF1E4731}" type="pres">
      <dgm:prSet presAssocID="{AF425241-139B-4473-9619-18D856C6E591}" presName="item1" presStyleLbl="node1" presStyleIdx="0" presStyleCnt="3">
        <dgm:presLayoutVars>
          <dgm:bulletEnabled val="1"/>
        </dgm:presLayoutVars>
      </dgm:prSet>
      <dgm:spPr/>
    </dgm:pt>
    <dgm:pt modelId="{AD5DAB92-AB86-43CA-8121-E038969EE782}" type="pres">
      <dgm:prSet presAssocID="{0D6C21A6-641D-476F-93DB-18CF8909976F}" presName="item2" presStyleLbl="node1" presStyleIdx="1" presStyleCnt="3">
        <dgm:presLayoutVars>
          <dgm:bulletEnabled val="1"/>
        </dgm:presLayoutVars>
      </dgm:prSet>
      <dgm:spPr/>
    </dgm:pt>
    <dgm:pt modelId="{35FA871B-CA8E-4DA5-BAF4-45401418CF8D}" type="pres">
      <dgm:prSet presAssocID="{60348698-AD21-4436-AAF4-35544318A917}" presName="item3" presStyleLbl="node1" presStyleIdx="2" presStyleCnt="3">
        <dgm:presLayoutVars>
          <dgm:bulletEnabled val="1"/>
        </dgm:presLayoutVars>
      </dgm:prSet>
      <dgm:spPr/>
    </dgm:pt>
    <dgm:pt modelId="{1EB8F7C7-0499-4BC6-906F-232190EA13CE}" type="pres">
      <dgm:prSet presAssocID="{4219D431-8504-4639-A863-99D5201350D1}" presName="funnel" presStyleLbl="trAlignAcc1" presStyleIdx="0" presStyleCnt="1"/>
      <dgm:spPr/>
    </dgm:pt>
  </dgm:ptLst>
  <dgm:cxnLst>
    <dgm:cxn modelId="{650F8B12-9BE3-43EC-B593-BF237F36F176}" type="presOf" srcId="{0D6C21A6-641D-476F-93DB-18CF8909976F}" destId="{D7141F6E-28EC-4E2F-B073-CA76FF1E4731}" srcOrd="0" destOrd="0" presId="urn:microsoft.com/office/officeart/2005/8/layout/funnel1"/>
    <dgm:cxn modelId="{C8560D4B-A81A-4E8D-A3F7-7A53048ED862}" type="presOf" srcId="{60348698-AD21-4436-AAF4-35544318A917}" destId="{9A997E47-8DDC-41A1-BC9F-153B2F0EC484}" srcOrd="0" destOrd="0" presId="urn:microsoft.com/office/officeart/2005/8/layout/funnel1"/>
    <dgm:cxn modelId="{10D8D16D-103D-4192-A3B5-45C94B93B1BC}" srcId="{4219D431-8504-4639-A863-99D5201350D1}" destId="{60348698-AD21-4436-AAF4-35544318A917}" srcOrd="3" destOrd="0" parTransId="{FF472E0B-E790-422B-AF64-91BFBCB45A0D}" sibTransId="{6BC66350-6020-410C-A116-516365BA2DCE}"/>
    <dgm:cxn modelId="{E289C95A-C33A-4AD7-922C-2FCC7EFFE3BA}" srcId="{4219D431-8504-4639-A863-99D5201350D1}" destId="{22A57256-80DA-426A-B74E-C133EB558FDE}" srcOrd="0" destOrd="0" parTransId="{51BA69F5-920B-4123-BDD6-E49164C4F37B}" sibTransId="{B39D363E-53F0-41FF-9DA9-B00B9ECED5F0}"/>
    <dgm:cxn modelId="{DD83BA8F-975A-48B4-9C99-5E3FCD4E2DC3}" type="presOf" srcId="{AF425241-139B-4473-9619-18D856C6E591}" destId="{AD5DAB92-AB86-43CA-8121-E038969EE782}" srcOrd="0" destOrd="0" presId="urn:microsoft.com/office/officeart/2005/8/layout/funnel1"/>
    <dgm:cxn modelId="{50FB56C5-8F58-4C84-ACF4-172F72E54F34}" srcId="{4219D431-8504-4639-A863-99D5201350D1}" destId="{AF425241-139B-4473-9619-18D856C6E591}" srcOrd="1" destOrd="0" parTransId="{0B008B88-D187-4FCF-9C0B-7A966D1196D5}" sibTransId="{5D69034B-9A1D-47F9-9257-EB926F0A6E1E}"/>
    <dgm:cxn modelId="{00B703D1-05E0-42C2-AE36-53E3D652EBB2}" srcId="{4219D431-8504-4639-A863-99D5201350D1}" destId="{0D6C21A6-641D-476F-93DB-18CF8909976F}" srcOrd="2" destOrd="0" parTransId="{93A07D6C-9665-4C06-A7CC-7BD607269ABA}" sibTransId="{61B5EB23-408A-4E9A-9415-41EF7EA75B0B}"/>
    <dgm:cxn modelId="{083DE1D6-D576-45D2-804B-38C4F393EDC3}" type="presOf" srcId="{22A57256-80DA-426A-B74E-C133EB558FDE}" destId="{35FA871B-CA8E-4DA5-BAF4-45401418CF8D}" srcOrd="0" destOrd="0" presId="urn:microsoft.com/office/officeart/2005/8/layout/funnel1"/>
    <dgm:cxn modelId="{8F4176EA-8AB6-4E3C-93C7-490653906A40}" type="presOf" srcId="{4219D431-8504-4639-A863-99D5201350D1}" destId="{3B453B30-79DF-4091-B41D-E9F3B3911667}" srcOrd="0" destOrd="0" presId="urn:microsoft.com/office/officeart/2005/8/layout/funnel1"/>
    <dgm:cxn modelId="{D41FC412-CC1E-4C29-AEEE-621B0B0294F1}" type="presParOf" srcId="{3B453B30-79DF-4091-B41D-E9F3B3911667}" destId="{61F55D16-CF75-413A-8FBB-D144AC9960B4}" srcOrd="0" destOrd="0" presId="urn:microsoft.com/office/officeart/2005/8/layout/funnel1"/>
    <dgm:cxn modelId="{FF9306AF-BC57-418E-8D35-89CCBC804F24}" type="presParOf" srcId="{3B453B30-79DF-4091-B41D-E9F3B3911667}" destId="{6940D3F1-D806-4ABE-AAAE-1C1DE70C5622}" srcOrd="1" destOrd="0" presId="urn:microsoft.com/office/officeart/2005/8/layout/funnel1"/>
    <dgm:cxn modelId="{BDC55F5F-B2E7-4056-92A8-A97F8418E91B}" type="presParOf" srcId="{3B453B30-79DF-4091-B41D-E9F3B3911667}" destId="{9A997E47-8DDC-41A1-BC9F-153B2F0EC484}" srcOrd="2" destOrd="0" presId="urn:microsoft.com/office/officeart/2005/8/layout/funnel1"/>
    <dgm:cxn modelId="{27C685BD-F53F-4149-B593-BCBBAF6FDD00}" type="presParOf" srcId="{3B453B30-79DF-4091-B41D-E9F3B3911667}" destId="{D7141F6E-28EC-4E2F-B073-CA76FF1E4731}" srcOrd="3" destOrd="0" presId="urn:microsoft.com/office/officeart/2005/8/layout/funnel1"/>
    <dgm:cxn modelId="{EFA56935-23D9-4297-92D1-55DF7EE15D69}" type="presParOf" srcId="{3B453B30-79DF-4091-B41D-E9F3B3911667}" destId="{AD5DAB92-AB86-43CA-8121-E038969EE782}" srcOrd="4" destOrd="0" presId="urn:microsoft.com/office/officeart/2005/8/layout/funnel1"/>
    <dgm:cxn modelId="{08943733-A47D-4BBB-9EF0-58A28199A097}" type="presParOf" srcId="{3B453B30-79DF-4091-B41D-E9F3B3911667}" destId="{35FA871B-CA8E-4DA5-BAF4-45401418CF8D}" srcOrd="5" destOrd="0" presId="urn:microsoft.com/office/officeart/2005/8/layout/funnel1"/>
    <dgm:cxn modelId="{5F689DF9-3A20-4E7B-96D5-847AC92EA927}" type="presParOf" srcId="{3B453B30-79DF-4091-B41D-E9F3B3911667}" destId="{1EB8F7C7-0499-4BC6-906F-232190EA13C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19D431-8504-4639-A863-99D5201350D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2A57256-80DA-426A-B74E-C133EB558FDE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A</a:t>
          </a:r>
        </a:p>
      </dgm:t>
    </dgm:pt>
    <dgm:pt modelId="{51BA69F5-920B-4123-BDD6-E49164C4F37B}" type="parTrans" cxnId="{E289C95A-C33A-4AD7-922C-2FCC7EFFE3BA}">
      <dgm:prSet/>
      <dgm:spPr/>
      <dgm:t>
        <a:bodyPr/>
        <a:lstStyle/>
        <a:p>
          <a:endParaRPr lang="nl-NL" sz="1200"/>
        </a:p>
      </dgm:t>
    </dgm:pt>
    <dgm:pt modelId="{B39D363E-53F0-41FF-9DA9-B00B9ECED5F0}" type="sibTrans" cxnId="{E289C95A-C33A-4AD7-922C-2FCC7EFFE3BA}">
      <dgm:prSet/>
      <dgm:spPr/>
      <dgm:t>
        <a:bodyPr/>
        <a:lstStyle/>
        <a:p>
          <a:endParaRPr lang="nl-NL" sz="1200"/>
        </a:p>
      </dgm:t>
    </dgm:pt>
    <dgm:pt modelId="{AF425241-139B-4473-9619-18D856C6E591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B</a:t>
          </a:r>
        </a:p>
      </dgm:t>
    </dgm:pt>
    <dgm:pt modelId="{5D69034B-9A1D-47F9-9257-EB926F0A6E1E}" type="sibTrans" cxnId="{50FB56C5-8F58-4C84-ACF4-172F72E54F34}">
      <dgm:prSet/>
      <dgm:spPr/>
      <dgm:t>
        <a:bodyPr/>
        <a:lstStyle/>
        <a:p>
          <a:endParaRPr lang="nl-NL" sz="1200"/>
        </a:p>
      </dgm:t>
    </dgm:pt>
    <dgm:pt modelId="{0B008B88-D187-4FCF-9C0B-7A966D1196D5}" type="parTrans" cxnId="{50FB56C5-8F58-4C84-ACF4-172F72E54F34}">
      <dgm:prSet/>
      <dgm:spPr/>
      <dgm:t>
        <a:bodyPr/>
        <a:lstStyle/>
        <a:p>
          <a:endParaRPr lang="nl-NL" sz="1200"/>
        </a:p>
      </dgm:t>
    </dgm:pt>
    <dgm:pt modelId="{0D6C21A6-641D-476F-93DB-18CF8909976F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C</a:t>
          </a:r>
        </a:p>
      </dgm:t>
    </dgm:pt>
    <dgm:pt modelId="{61B5EB23-408A-4E9A-9415-41EF7EA75B0B}" type="sibTrans" cxnId="{00B703D1-05E0-42C2-AE36-53E3D652EBB2}">
      <dgm:prSet/>
      <dgm:spPr/>
      <dgm:t>
        <a:bodyPr/>
        <a:lstStyle/>
        <a:p>
          <a:endParaRPr lang="nl-NL" sz="1200"/>
        </a:p>
      </dgm:t>
    </dgm:pt>
    <dgm:pt modelId="{93A07D6C-9665-4C06-A7CC-7BD607269ABA}" type="parTrans" cxnId="{00B703D1-05E0-42C2-AE36-53E3D652EBB2}">
      <dgm:prSet/>
      <dgm:spPr/>
      <dgm:t>
        <a:bodyPr/>
        <a:lstStyle/>
        <a:p>
          <a:endParaRPr lang="nl-NL" sz="1200"/>
        </a:p>
      </dgm:t>
    </dgm:pt>
    <dgm:pt modelId="{60348698-AD21-4436-AAF4-35544318A917}">
      <dgm:prSet phldrT="[Tekst]" custT="1"/>
      <dgm:spPr/>
      <dgm:t>
        <a:bodyPr/>
        <a:lstStyle/>
        <a:p>
          <a:r>
            <a:rPr lang="nl-NL" sz="1000" b="1" dirty="0">
              <a:solidFill>
                <a:srgbClr val="002060"/>
              </a:solidFill>
            </a:rPr>
            <a:t>Nieuwe Initiatieven</a:t>
          </a:r>
        </a:p>
        <a:p>
          <a:r>
            <a:rPr lang="nl-NL" sz="1000" b="1" dirty="0">
              <a:solidFill>
                <a:srgbClr val="002060"/>
              </a:solidFill>
            </a:rPr>
            <a:t>(shortlist)</a:t>
          </a:r>
        </a:p>
      </dgm:t>
    </dgm:pt>
    <dgm:pt modelId="{6BC66350-6020-410C-A116-516365BA2DCE}" type="sibTrans" cxnId="{10D8D16D-103D-4192-A3B5-45C94B93B1BC}">
      <dgm:prSet/>
      <dgm:spPr/>
      <dgm:t>
        <a:bodyPr/>
        <a:lstStyle/>
        <a:p>
          <a:endParaRPr lang="nl-NL" sz="1200"/>
        </a:p>
      </dgm:t>
    </dgm:pt>
    <dgm:pt modelId="{FF472E0B-E790-422B-AF64-91BFBCB45A0D}" type="parTrans" cxnId="{10D8D16D-103D-4192-A3B5-45C94B93B1BC}">
      <dgm:prSet/>
      <dgm:spPr/>
      <dgm:t>
        <a:bodyPr/>
        <a:lstStyle/>
        <a:p>
          <a:endParaRPr lang="nl-NL" sz="1200"/>
        </a:p>
      </dgm:t>
    </dgm:pt>
    <dgm:pt modelId="{C465D87B-4C28-4DFA-AB21-311F0084C0E6}">
      <dgm:prSet phldrT="[Tekst]" custScaleX="134454" custScaleY="102746" custLinFactNeighborY="35184"/>
      <dgm:spPr/>
    </dgm:pt>
    <dgm:pt modelId="{93858287-A114-4B8A-93E8-161BC1BDF4F4}" type="parTrans" cxnId="{6897ED4C-0892-4913-B024-05ECFD659032}">
      <dgm:prSet/>
      <dgm:spPr/>
      <dgm:t>
        <a:bodyPr/>
        <a:lstStyle/>
        <a:p>
          <a:endParaRPr lang="nl-NL"/>
        </a:p>
      </dgm:t>
    </dgm:pt>
    <dgm:pt modelId="{EE2ABDE5-8C12-4010-A1E8-FE7A2FBC339F}" type="sibTrans" cxnId="{6897ED4C-0892-4913-B024-05ECFD659032}">
      <dgm:prSet/>
      <dgm:spPr/>
      <dgm:t>
        <a:bodyPr/>
        <a:lstStyle/>
        <a:p>
          <a:endParaRPr lang="nl-NL"/>
        </a:p>
      </dgm:t>
    </dgm:pt>
    <dgm:pt modelId="{3B453B30-79DF-4091-B41D-E9F3B3911667}" type="pres">
      <dgm:prSet presAssocID="{4219D431-8504-4639-A863-99D5201350D1}" presName="Name0" presStyleCnt="0">
        <dgm:presLayoutVars>
          <dgm:chMax val="4"/>
          <dgm:resizeHandles val="exact"/>
        </dgm:presLayoutVars>
      </dgm:prSet>
      <dgm:spPr/>
    </dgm:pt>
    <dgm:pt modelId="{61F55D16-CF75-413A-8FBB-D144AC9960B4}" type="pres">
      <dgm:prSet presAssocID="{4219D431-8504-4639-A863-99D5201350D1}" presName="ellipse" presStyleLbl="trBgShp" presStyleIdx="0" presStyleCnt="1"/>
      <dgm:spPr/>
    </dgm:pt>
    <dgm:pt modelId="{6940D3F1-D806-4ABE-AAAE-1C1DE70C5622}" type="pres">
      <dgm:prSet presAssocID="{4219D431-8504-4639-A863-99D5201350D1}" presName="arrow1" presStyleLbl="fgShp" presStyleIdx="0" presStyleCnt="1"/>
      <dgm:spPr>
        <a:solidFill>
          <a:srgbClr val="0070C0"/>
        </a:solidFill>
      </dgm:spPr>
    </dgm:pt>
    <dgm:pt modelId="{9A997E47-8DDC-41A1-BC9F-153B2F0EC484}" type="pres">
      <dgm:prSet presAssocID="{4219D431-8504-4639-A863-99D5201350D1}" presName="rectangle" presStyleLbl="revTx" presStyleIdx="0" presStyleCnt="1" custScaleX="134454" custScaleY="102746" custLinFactNeighborY="35184">
        <dgm:presLayoutVars>
          <dgm:bulletEnabled val="1"/>
        </dgm:presLayoutVars>
      </dgm:prSet>
      <dgm:spPr/>
    </dgm:pt>
    <dgm:pt modelId="{D7141F6E-28EC-4E2F-B073-CA76FF1E4731}" type="pres">
      <dgm:prSet presAssocID="{AF425241-139B-4473-9619-18D856C6E591}" presName="item1" presStyleLbl="node1" presStyleIdx="0" presStyleCnt="3">
        <dgm:presLayoutVars>
          <dgm:bulletEnabled val="1"/>
        </dgm:presLayoutVars>
      </dgm:prSet>
      <dgm:spPr/>
    </dgm:pt>
    <dgm:pt modelId="{AD5DAB92-AB86-43CA-8121-E038969EE782}" type="pres">
      <dgm:prSet presAssocID="{0D6C21A6-641D-476F-93DB-18CF8909976F}" presName="item2" presStyleLbl="node1" presStyleIdx="1" presStyleCnt="3">
        <dgm:presLayoutVars>
          <dgm:bulletEnabled val="1"/>
        </dgm:presLayoutVars>
      </dgm:prSet>
      <dgm:spPr/>
    </dgm:pt>
    <dgm:pt modelId="{35FA871B-CA8E-4DA5-BAF4-45401418CF8D}" type="pres">
      <dgm:prSet presAssocID="{60348698-AD21-4436-AAF4-35544318A917}" presName="item3" presStyleLbl="node1" presStyleIdx="2" presStyleCnt="3">
        <dgm:presLayoutVars>
          <dgm:bulletEnabled val="1"/>
        </dgm:presLayoutVars>
      </dgm:prSet>
      <dgm:spPr/>
    </dgm:pt>
    <dgm:pt modelId="{1EB8F7C7-0499-4BC6-906F-232190EA13CE}" type="pres">
      <dgm:prSet presAssocID="{4219D431-8504-4639-A863-99D5201350D1}" presName="funnel" presStyleLbl="trAlignAcc1" presStyleIdx="0" presStyleCnt="1"/>
      <dgm:spPr/>
    </dgm:pt>
  </dgm:ptLst>
  <dgm:cxnLst>
    <dgm:cxn modelId="{650F8B12-9BE3-43EC-B593-BF237F36F176}" type="presOf" srcId="{0D6C21A6-641D-476F-93DB-18CF8909976F}" destId="{D7141F6E-28EC-4E2F-B073-CA76FF1E4731}" srcOrd="0" destOrd="0" presId="urn:microsoft.com/office/officeart/2005/8/layout/funnel1"/>
    <dgm:cxn modelId="{C8560D4B-A81A-4E8D-A3F7-7A53048ED862}" type="presOf" srcId="{60348698-AD21-4436-AAF4-35544318A917}" destId="{9A997E47-8DDC-41A1-BC9F-153B2F0EC484}" srcOrd="0" destOrd="0" presId="urn:microsoft.com/office/officeart/2005/8/layout/funnel1"/>
    <dgm:cxn modelId="{6897ED4C-0892-4913-B024-05ECFD659032}" srcId="{4219D431-8504-4639-A863-99D5201350D1}" destId="{C465D87B-4C28-4DFA-AB21-311F0084C0E6}" srcOrd="4" destOrd="0" parTransId="{93858287-A114-4B8A-93E8-161BC1BDF4F4}" sibTransId="{EE2ABDE5-8C12-4010-A1E8-FE7A2FBC339F}"/>
    <dgm:cxn modelId="{10D8D16D-103D-4192-A3B5-45C94B93B1BC}" srcId="{4219D431-8504-4639-A863-99D5201350D1}" destId="{60348698-AD21-4436-AAF4-35544318A917}" srcOrd="3" destOrd="0" parTransId="{FF472E0B-E790-422B-AF64-91BFBCB45A0D}" sibTransId="{6BC66350-6020-410C-A116-516365BA2DCE}"/>
    <dgm:cxn modelId="{E289C95A-C33A-4AD7-922C-2FCC7EFFE3BA}" srcId="{4219D431-8504-4639-A863-99D5201350D1}" destId="{22A57256-80DA-426A-B74E-C133EB558FDE}" srcOrd="0" destOrd="0" parTransId="{51BA69F5-920B-4123-BDD6-E49164C4F37B}" sibTransId="{B39D363E-53F0-41FF-9DA9-B00B9ECED5F0}"/>
    <dgm:cxn modelId="{DD83BA8F-975A-48B4-9C99-5E3FCD4E2DC3}" type="presOf" srcId="{AF425241-139B-4473-9619-18D856C6E591}" destId="{AD5DAB92-AB86-43CA-8121-E038969EE782}" srcOrd="0" destOrd="0" presId="urn:microsoft.com/office/officeart/2005/8/layout/funnel1"/>
    <dgm:cxn modelId="{50FB56C5-8F58-4C84-ACF4-172F72E54F34}" srcId="{4219D431-8504-4639-A863-99D5201350D1}" destId="{AF425241-139B-4473-9619-18D856C6E591}" srcOrd="1" destOrd="0" parTransId="{0B008B88-D187-4FCF-9C0B-7A966D1196D5}" sibTransId="{5D69034B-9A1D-47F9-9257-EB926F0A6E1E}"/>
    <dgm:cxn modelId="{00B703D1-05E0-42C2-AE36-53E3D652EBB2}" srcId="{4219D431-8504-4639-A863-99D5201350D1}" destId="{0D6C21A6-641D-476F-93DB-18CF8909976F}" srcOrd="2" destOrd="0" parTransId="{93A07D6C-9665-4C06-A7CC-7BD607269ABA}" sibTransId="{61B5EB23-408A-4E9A-9415-41EF7EA75B0B}"/>
    <dgm:cxn modelId="{083DE1D6-D576-45D2-804B-38C4F393EDC3}" type="presOf" srcId="{22A57256-80DA-426A-B74E-C133EB558FDE}" destId="{35FA871B-CA8E-4DA5-BAF4-45401418CF8D}" srcOrd="0" destOrd="0" presId="urn:microsoft.com/office/officeart/2005/8/layout/funnel1"/>
    <dgm:cxn modelId="{8F4176EA-8AB6-4E3C-93C7-490653906A40}" type="presOf" srcId="{4219D431-8504-4639-A863-99D5201350D1}" destId="{3B453B30-79DF-4091-B41D-E9F3B3911667}" srcOrd="0" destOrd="0" presId="urn:microsoft.com/office/officeart/2005/8/layout/funnel1"/>
    <dgm:cxn modelId="{D41FC412-CC1E-4C29-AEEE-621B0B0294F1}" type="presParOf" srcId="{3B453B30-79DF-4091-B41D-E9F3B3911667}" destId="{61F55D16-CF75-413A-8FBB-D144AC9960B4}" srcOrd="0" destOrd="0" presId="urn:microsoft.com/office/officeart/2005/8/layout/funnel1"/>
    <dgm:cxn modelId="{FF9306AF-BC57-418E-8D35-89CCBC804F24}" type="presParOf" srcId="{3B453B30-79DF-4091-B41D-E9F3B3911667}" destId="{6940D3F1-D806-4ABE-AAAE-1C1DE70C5622}" srcOrd="1" destOrd="0" presId="urn:microsoft.com/office/officeart/2005/8/layout/funnel1"/>
    <dgm:cxn modelId="{BDC55F5F-B2E7-4056-92A8-A97F8418E91B}" type="presParOf" srcId="{3B453B30-79DF-4091-B41D-E9F3B3911667}" destId="{9A997E47-8DDC-41A1-BC9F-153B2F0EC484}" srcOrd="2" destOrd="0" presId="urn:microsoft.com/office/officeart/2005/8/layout/funnel1"/>
    <dgm:cxn modelId="{27C685BD-F53F-4149-B593-BCBBAF6FDD00}" type="presParOf" srcId="{3B453B30-79DF-4091-B41D-E9F3B3911667}" destId="{D7141F6E-28EC-4E2F-B073-CA76FF1E4731}" srcOrd="3" destOrd="0" presId="urn:microsoft.com/office/officeart/2005/8/layout/funnel1"/>
    <dgm:cxn modelId="{EFA56935-23D9-4297-92D1-55DF7EE15D69}" type="presParOf" srcId="{3B453B30-79DF-4091-B41D-E9F3B3911667}" destId="{AD5DAB92-AB86-43CA-8121-E038969EE782}" srcOrd="4" destOrd="0" presId="urn:microsoft.com/office/officeart/2005/8/layout/funnel1"/>
    <dgm:cxn modelId="{08943733-A47D-4BBB-9EF0-58A28199A097}" type="presParOf" srcId="{3B453B30-79DF-4091-B41D-E9F3B3911667}" destId="{35FA871B-CA8E-4DA5-BAF4-45401418CF8D}" srcOrd="5" destOrd="0" presId="urn:microsoft.com/office/officeart/2005/8/layout/funnel1"/>
    <dgm:cxn modelId="{5F689DF9-3A20-4E7B-96D5-847AC92EA927}" type="presParOf" srcId="{3B453B30-79DF-4091-B41D-E9F3B3911667}" destId="{1EB8F7C7-0499-4BC6-906F-232190EA13C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19D431-8504-4639-A863-99D5201350D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2A57256-80DA-426A-B74E-C133EB558FDE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D</a:t>
          </a:r>
        </a:p>
      </dgm:t>
    </dgm:pt>
    <dgm:pt modelId="{51BA69F5-920B-4123-BDD6-E49164C4F37B}" type="parTrans" cxnId="{E289C95A-C33A-4AD7-922C-2FCC7EFFE3BA}">
      <dgm:prSet/>
      <dgm:spPr/>
      <dgm:t>
        <a:bodyPr/>
        <a:lstStyle/>
        <a:p>
          <a:endParaRPr lang="nl-NL" sz="1200"/>
        </a:p>
      </dgm:t>
    </dgm:pt>
    <dgm:pt modelId="{B39D363E-53F0-41FF-9DA9-B00B9ECED5F0}" type="sibTrans" cxnId="{E289C95A-C33A-4AD7-922C-2FCC7EFFE3BA}">
      <dgm:prSet/>
      <dgm:spPr/>
      <dgm:t>
        <a:bodyPr/>
        <a:lstStyle/>
        <a:p>
          <a:endParaRPr lang="nl-NL" sz="1200"/>
        </a:p>
      </dgm:t>
    </dgm:pt>
    <dgm:pt modelId="{AF425241-139B-4473-9619-18D856C6E591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E</a:t>
          </a:r>
        </a:p>
      </dgm:t>
    </dgm:pt>
    <dgm:pt modelId="{5D69034B-9A1D-47F9-9257-EB926F0A6E1E}" type="sibTrans" cxnId="{50FB56C5-8F58-4C84-ACF4-172F72E54F34}">
      <dgm:prSet/>
      <dgm:spPr/>
      <dgm:t>
        <a:bodyPr/>
        <a:lstStyle/>
        <a:p>
          <a:endParaRPr lang="nl-NL" sz="1200"/>
        </a:p>
      </dgm:t>
    </dgm:pt>
    <dgm:pt modelId="{0B008B88-D187-4FCF-9C0B-7A966D1196D5}" type="parTrans" cxnId="{50FB56C5-8F58-4C84-ACF4-172F72E54F34}">
      <dgm:prSet/>
      <dgm:spPr/>
      <dgm:t>
        <a:bodyPr/>
        <a:lstStyle/>
        <a:p>
          <a:endParaRPr lang="nl-NL" sz="1200"/>
        </a:p>
      </dgm:t>
    </dgm:pt>
    <dgm:pt modelId="{0D6C21A6-641D-476F-93DB-18CF8909976F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200" b="1" dirty="0">
              <a:solidFill>
                <a:schemeClr val="tx2"/>
              </a:solidFill>
            </a:rPr>
            <a:t>F</a:t>
          </a:r>
        </a:p>
      </dgm:t>
    </dgm:pt>
    <dgm:pt modelId="{61B5EB23-408A-4E9A-9415-41EF7EA75B0B}" type="sibTrans" cxnId="{00B703D1-05E0-42C2-AE36-53E3D652EBB2}">
      <dgm:prSet/>
      <dgm:spPr/>
      <dgm:t>
        <a:bodyPr/>
        <a:lstStyle/>
        <a:p>
          <a:endParaRPr lang="nl-NL" sz="1200"/>
        </a:p>
      </dgm:t>
    </dgm:pt>
    <dgm:pt modelId="{93A07D6C-9665-4C06-A7CC-7BD607269ABA}" type="parTrans" cxnId="{00B703D1-05E0-42C2-AE36-53E3D652EBB2}">
      <dgm:prSet/>
      <dgm:spPr/>
      <dgm:t>
        <a:bodyPr/>
        <a:lstStyle/>
        <a:p>
          <a:endParaRPr lang="nl-NL" sz="1200"/>
        </a:p>
      </dgm:t>
    </dgm:pt>
    <dgm:pt modelId="{60348698-AD21-4436-AAF4-35544318A917}">
      <dgm:prSet phldrT="[Tekst]" custT="1"/>
      <dgm:spPr/>
      <dgm:t>
        <a:bodyPr/>
        <a:lstStyle/>
        <a:p>
          <a:r>
            <a:rPr lang="nl-NL" sz="1000" b="1" dirty="0">
              <a:solidFill>
                <a:srgbClr val="002060"/>
              </a:solidFill>
            </a:rPr>
            <a:t>Nieuwe Initiatieven</a:t>
          </a:r>
        </a:p>
        <a:p>
          <a:r>
            <a:rPr lang="nl-NL" sz="1000" b="1" dirty="0">
              <a:solidFill>
                <a:srgbClr val="002060"/>
              </a:solidFill>
            </a:rPr>
            <a:t>(shortlist)</a:t>
          </a:r>
        </a:p>
      </dgm:t>
    </dgm:pt>
    <dgm:pt modelId="{6BC66350-6020-410C-A116-516365BA2DCE}" type="sibTrans" cxnId="{10D8D16D-103D-4192-A3B5-45C94B93B1BC}">
      <dgm:prSet/>
      <dgm:spPr/>
      <dgm:t>
        <a:bodyPr/>
        <a:lstStyle/>
        <a:p>
          <a:endParaRPr lang="nl-NL" sz="1200"/>
        </a:p>
      </dgm:t>
    </dgm:pt>
    <dgm:pt modelId="{FF472E0B-E790-422B-AF64-91BFBCB45A0D}" type="parTrans" cxnId="{10D8D16D-103D-4192-A3B5-45C94B93B1BC}">
      <dgm:prSet/>
      <dgm:spPr/>
      <dgm:t>
        <a:bodyPr/>
        <a:lstStyle/>
        <a:p>
          <a:endParaRPr lang="nl-NL" sz="1200"/>
        </a:p>
      </dgm:t>
    </dgm:pt>
    <dgm:pt modelId="{3B453B30-79DF-4091-B41D-E9F3B3911667}" type="pres">
      <dgm:prSet presAssocID="{4219D431-8504-4639-A863-99D5201350D1}" presName="Name0" presStyleCnt="0">
        <dgm:presLayoutVars>
          <dgm:chMax val="4"/>
          <dgm:resizeHandles val="exact"/>
        </dgm:presLayoutVars>
      </dgm:prSet>
      <dgm:spPr/>
    </dgm:pt>
    <dgm:pt modelId="{61F55D16-CF75-413A-8FBB-D144AC9960B4}" type="pres">
      <dgm:prSet presAssocID="{4219D431-8504-4639-A863-99D5201350D1}" presName="ellipse" presStyleLbl="trBgShp" presStyleIdx="0" presStyleCnt="1"/>
      <dgm:spPr/>
    </dgm:pt>
    <dgm:pt modelId="{6940D3F1-D806-4ABE-AAAE-1C1DE70C5622}" type="pres">
      <dgm:prSet presAssocID="{4219D431-8504-4639-A863-99D5201350D1}" presName="arrow1" presStyleLbl="fgShp" presStyleIdx="0" presStyleCnt="1"/>
      <dgm:spPr>
        <a:solidFill>
          <a:srgbClr val="0070C0"/>
        </a:solidFill>
      </dgm:spPr>
    </dgm:pt>
    <dgm:pt modelId="{9A997E47-8DDC-41A1-BC9F-153B2F0EC484}" type="pres">
      <dgm:prSet presAssocID="{4219D431-8504-4639-A863-99D5201350D1}" presName="rectangle" presStyleLbl="revTx" presStyleIdx="0" presStyleCnt="1" custScaleX="134454" custScaleY="102746" custLinFactNeighborY="32252">
        <dgm:presLayoutVars>
          <dgm:bulletEnabled val="1"/>
        </dgm:presLayoutVars>
      </dgm:prSet>
      <dgm:spPr/>
    </dgm:pt>
    <dgm:pt modelId="{D7141F6E-28EC-4E2F-B073-CA76FF1E4731}" type="pres">
      <dgm:prSet presAssocID="{AF425241-139B-4473-9619-18D856C6E591}" presName="item1" presStyleLbl="node1" presStyleIdx="0" presStyleCnt="3">
        <dgm:presLayoutVars>
          <dgm:bulletEnabled val="1"/>
        </dgm:presLayoutVars>
      </dgm:prSet>
      <dgm:spPr/>
    </dgm:pt>
    <dgm:pt modelId="{AD5DAB92-AB86-43CA-8121-E038969EE782}" type="pres">
      <dgm:prSet presAssocID="{0D6C21A6-641D-476F-93DB-18CF8909976F}" presName="item2" presStyleLbl="node1" presStyleIdx="1" presStyleCnt="3">
        <dgm:presLayoutVars>
          <dgm:bulletEnabled val="1"/>
        </dgm:presLayoutVars>
      </dgm:prSet>
      <dgm:spPr/>
    </dgm:pt>
    <dgm:pt modelId="{35FA871B-CA8E-4DA5-BAF4-45401418CF8D}" type="pres">
      <dgm:prSet presAssocID="{60348698-AD21-4436-AAF4-35544318A917}" presName="item3" presStyleLbl="node1" presStyleIdx="2" presStyleCnt="3">
        <dgm:presLayoutVars>
          <dgm:bulletEnabled val="1"/>
        </dgm:presLayoutVars>
      </dgm:prSet>
      <dgm:spPr/>
    </dgm:pt>
    <dgm:pt modelId="{1EB8F7C7-0499-4BC6-906F-232190EA13CE}" type="pres">
      <dgm:prSet presAssocID="{4219D431-8504-4639-A863-99D5201350D1}" presName="funnel" presStyleLbl="trAlignAcc1" presStyleIdx="0" presStyleCnt="1"/>
      <dgm:spPr/>
    </dgm:pt>
  </dgm:ptLst>
  <dgm:cxnLst>
    <dgm:cxn modelId="{650F8B12-9BE3-43EC-B593-BF237F36F176}" type="presOf" srcId="{0D6C21A6-641D-476F-93DB-18CF8909976F}" destId="{D7141F6E-28EC-4E2F-B073-CA76FF1E4731}" srcOrd="0" destOrd="0" presId="urn:microsoft.com/office/officeart/2005/8/layout/funnel1"/>
    <dgm:cxn modelId="{C8560D4B-A81A-4E8D-A3F7-7A53048ED862}" type="presOf" srcId="{60348698-AD21-4436-AAF4-35544318A917}" destId="{9A997E47-8DDC-41A1-BC9F-153B2F0EC484}" srcOrd="0" destOrd="0" presId="urn:microsoft.com/office/officeart/2005/8/layout/funnel1"/>
    <dgm:cxn modelId="{10D8D16D-103D-4192-A3B5-45C94B93B1BC}" srcId="{4219D431-8504-4639-A863-99D5201350D1}" destId="{60348698-AD21-4436-AAF4-35544318A917}" srcOrd="3" destOrd="0" parTransId="{FF472E0B-E790-422B-AF64-91BFBCB45A0D}" sibTransId="{6BC66350-6020-410C-A116-516365BA2DCE}"/>
    <dgm:cxn modelId="{E289C95A-C33A-4AD7-922C-2FCC7EFFE3BA}" srcId="{4219D431-8504-4639-A863-99D5201350D1}" destId="{22A57256-80DA-426A-B74E-C133EB558FDE}" srcOrd="0" destOrd="0" parTransId="{51BA69F5-920B-4123-BDD6-E49164C4F37B}" sibTransId="{B39D363E-53F0-41FF-9DA9-B00B9ECED5F0}"/>
    <dgm:cxn modelId="{DD83BA8F-975A-48B4-9C99-5E3FCD4E2DC3}" type="presOf" srcId="{AF425241-139B-4473-9619-18D856C6E591}" destId="{AD5DAB92-AB86-43CA-8121-E038969EE782}" srcOrd="0" destOrd="0" presId="urn:microsoft.com/office/officeart/2005/8/layout/funnel1"/>
    <dgm:cxn modelId="{50FB56C5-8F58-4C84-ACF4-172F72E54F34}" srcId="{4219D431-8504-4639-A863-99D5201350D1}" destId="{AF425241-139B-4473-9619-18D856C6E591}" srcOrd="1" destOrd="0" parTransId="{0B008B88-D187-4FCF-9C0B-7A966D1196D5}" sibTransId="{5D69034B-9A1D-47F9-9257-EB926F0A6E1E}"/>
    <dgm:cxn modelId="{00B703D1-05E0-42C2-AE36-53E3D652EBB2}" srcId="{4219D431-8504-4639-A863-99D5201350D1}" destId="{0D6C21A6-641D-476F-93DB-18CF8909976F}" srcOrd="2" destOrd="0" parTransId="{93A07D6C-9665-4C06-A7CC-7BD607269ABA}" sibTransId="{61B5EB23-408A-4E9A-9415-41EF7EA75B0B}"/>
    <dgm:cxn modelId="{083DE1D6-D576-45D2-804B-38C4F393EDC3}" type="presOf" srcId="{22A57256-80DA-426A-B74E-C133EB558FDE}" destId="{35FA871B-CA8E-4DA5-BAF4-45401418CF8D}" srcOrd="0" destOrd="0" presId="urn:microsoft.com/office/officeart/2005/8/layout/funnel1"/>
    <dgm:cxn modelId="{8F4176EA-8AB6-4E3C-93C7-490653906A40}" type="presOf" srcId="{4219D431-8504-4639-A863-99D5201350D1}" destId="{3B453B30-79DF-4091-B41D-E9F3B3911667}" srcOrd="0" destOrd="0" presId="urn:microsoft.com/office/officeart/2005/8/layout/funnel1"/>
    <dgm:cxn modelId="{D41FC412-CC1E-4C29-AEEE-621B0B0294F1}" type="presParOf" srcId="{3B453B30-79DF-4091-B41D-E9F3B3911667}" destId="{61F55D16-CF75-413A-8FBB-D144AC9960B4}" srcOrd="0" destOrd="0" presId="urn:microsoft.com/office/officeart/2005/8/layout/funnel1"/>
    <dgm:cxn modelId="{FF9306AF-BC57-418E-8D35-89CCBC804F24}" type="presParOf" srcId="{3B453B30-79DF-4091-B41D-E9F3B3911667}" destId="{6940D3F1-D806-4ABE-AAAE-1C1DE70C5622}" srcOrd="1" destOrd="0" presId="urn:microsoft.com/office/officeart/2005/8/layout/funnel1"/>
    <dgm:cxn modelId="{BDC55F5F-B2E7-4056-92A8-A97F8418E91B}" type="presParOf" srcId="{3B453B30-79DF-4091-B41D-E9F3B3911667}" destId="{9A997E47-8DDC-41A1-BC9F-153B2F0EC484}" srcOrd="2" destOrd="0" presId="urn:microsoft.com/office/officeart/2005/8/layout/funnel1"/>
    <dgm:cxn modelId="{27C685BD-F53F-4149-B593-BCBBAF6FDD00}" type="presParOf" srcId="{3B453B30-79DF-4091-B41D-E9F3B3911667}" destId="{D7141F6E-28EC-4E2F-B073-CA76FF1E4731}" srcOrd="3" destOrd="0" presId="urn:microsoft.com/office/officeart/2005/8/layout/funnel1"/>
    <dgm:cxn modelId="{EFA56935-23D9-4297-92D1-55DF7EE15D69}" type="presParOf" srcId="{3B453B30-79DF-4091-B41D-E9F3B3911667}" destId="{AD5DAB92-AB86-43CA-8121-E038969EE782}" srcOrd="4" destOrd="0" presId="urn:microsoft.com/office/officeart/2005/8/layout/funnel1"/>
    <dgm:cxn modelId="{08943733-A47D-4BBB-9EF0-58A28199A097}" type="presParOf" srcId="{3B453B30-79DF-4091-B41D-E9F3B3911667}" destId="{35FA871B-CA8E-4DA5-BAF4-45401418CF8D}" srcOrd="5" destOrd="0" presId="urn:microsoft.com/office/officeart/2005/8/layout/funnel1"/>
    <dgm:cxn modelId="{5F689DF9-3A20-4E7B-96D5-847AC92EA927}" type="presParOf" srcId="{3B453B30-79DF-4091-B41D-E9F3B3911667}" destId="{1EB8F7C7-0499-4BC6-906F-232190EA13C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BE87F-CC85-4610-AD8D-9F2C0D159559}">
      <dsp:nvSpPr>
        <dsp:cNvPr id="0" name=""/>
        <dsp:cNvSpPr/>
      </dsp:nvSpPr>
      <dsp:spPr>
        <a:xfrm>
          <a:off x="1916435" y="0"/>
          <a:ext cx="1271520" cy="1146473"/>
        </a:xfrm>
        <a:prstGeom prst="trapezoid">
          <a:avLst>
            <a:gd name="adj" fmla="val 55454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rPr>
            <a:t>NIP</a:t>
          </a:r>
        </a:p>
      </dsp:txBody>
      <dsp:txXfrm>
        <a:off x="1916435" y="0"/>
        <a:ext cx="1271520" cy="1146473"/>
      </dsp:txXfrm>
    </dsp:sp>
    <dsp:sp modelId="{64EF16AB-7BA5-4CE2-83EC-4312DAB89F0D}">
      <dsp:nvSpPr>
        <dsp:cNvPr id="0" name=""/>
        <dsp:cNvSpPr/>
      </dsp:nvSpPr>
      <dsp:spPr>
        <a:xfrm>
          <a:off x="1271520" y="1146473"/>
          <a:ext cx="2543041" cy="1146473"/>
        </a:xfrm>
        <a:prstGeom prst="trapezoid">
          <a:avLst>
            <a:gd name="adj" fmla="val 55454"/>
          </a:avLst>
        </a:prstGeom>
        <a:solidFill>
          <a:schemeClr val="accent1">
            <a:shade val="80000"/>
            <a:hueOff val="162986"/>
            <a:satOff val="-14986"/>
            <a:lumOff val="128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rPr>
            <a:t>Aanvullende afspraken met maatschappelijke partners</a:t>
          </a:r>
        </a:p>
      </dsp:txBody>
      <dsp:txXfrm>
        <a:off x="1716552" y="1146473"/>
        <a:ext cx="1652976" cy="1146473"/>
      </dsp:txXfrm>
    </dsp:sp>
    <dsp:sp modelId="{61D51F58-2DD1-4129-86AF-B7A5B08137A1}">
      <dsp:nvSpPr>
        <dsp:cNvPr id="0" name=""/>
        <dsp:cNvSpPr/>
      </dsp:nvSpPr>
      <dsp:spPr>
        <a:xfrm>
          <a:off x="635760" y="2292947"/>
          <a:ext cx="3814561" cy="1146473"/>
        </a:xfrm>
        <a:prstGeom prst="trapezoid">
          <a:avLst>
            <a:gd name="adj" fmla="val 55454"/>
          </a:avLst>
        </a:prstGeom>
        <a:solidFill>
          <a:schemeClr val="accent1">
            <a:shade val="80000"/>
            <a:hueOff val="325973"/>
            <a:satOff val="-29972"/>
            <a:lumOff val="257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0" kern="1200" dirty="0">
              <a:solidFill>
                <a:srgbClr val="FFFFFF"/>
              </a:solidFill>
              <a:latin typeface="Verdana "/>
            </a:rPr>
            <a:t>Basisafspraken met maatschappelijke partners</a:t>
          </a:r>
        </a:p>
      </dsp:txBody>
      <dsp:txXfrm>
        <a:off x="1303308" y="2292947"/>
        <a:ext cx="2479464" cy="1146473"/>
      </dsp:txXfrm>
    </dsp:sp>
    <dsp:sp modelId="{214E6D80-897C-4489-A624-AB1CC8931A48}">
      <dsp:nvSpPr>
        <dsp:cNvPr id="0" name=""/>
        <dsp:cNvSpPr/>
      </dsp:nvSpPr>
      <dsp:spPr>
        <a:xfrm>
          <a:off x="0" y="3439421"/>
          <a:ext cx="5086082" cy="1146473"/>
        </a:xfrm>
        <a:prstGeom prst="trapezoid">
          <a:avLst>
            <a:gd name="adj" fmla="val 55454"/>
          </a:avLst>
        </a:prstGeom>
        <a:solidFill>
          <a:schemeClr val="accent1">
            <a:shade val="80000"/>
            <a:hueOff val="488959"/>
            <a:satOff val="-44958"/>
            <a:lumOff val="386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rPr>
            <a:t>Maatschappelijke Agenda (MAG) pijlers Vitaliteit en Zorg voor Elkaar</a:t>
          </a:r>
        </a:p>
      </dsp:txBody>
      <dsp:txXfrm>
        <a:off x="890064" y="3439421"/>
        <a:ext cx="3305953" cy="1146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B5922-72F5-4EF5-87D8-96537C7E5CD2}">
      <dsp:nvSpPr>
        <dsp:cNvPr id="0" name=""/>
        <dsp:cNvSpPr/>
      </dsp:nvSpPr>
      <dsp:spPr>
        <a:xfrm>
          <a:off x="0" y="6910"/>
          <a:ext cx="5172036" cy="1517956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6B09B-4895-4286-90D0-99CD331F05FF}">
      <dsp:nvSpPr>
        <dsp:cNvPr id="0" name=""/>
        <dsp:cNvSpPr/>
      </dsp:nvSpPr>
      <dsp:spPr>
        <a:xfrm>
          <a:off x="191450" y="223126"/>
          <a:ext cx="1038574" cy="11131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CA8AF-F5DF-40FA-8175-3B4AB70DDE4A}">
      <dsp:nvSpPr>
        <dsp:cNvPr id="0" name=""/>
        <dsp:cNvSpPr/>
      </dsp:nvSpPr>
      <dsp:spPr>
        <a:xfrm rot="10800000">
          <a:off x="156040" y="1566333"/>
          <a:ext cx="1109394" cy="179999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Mens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1…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2…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3…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4…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5…</a:t>
          </a:r>
        </a:p>
      </dsp:txBody>
      <dsp:txXfrm rot="10800000">
        <a:off x="190158" y="1566333"/>
        <a:ext cx="1041158" cy="1765874"/>
      </dsp:txXfrm>
    </dsp:sp>
    <dsp:sp modelId="{119342A7-2E4E-40DE-8774-1E1CA1DB215E}">
      <dsp:nvSpPr>
        <dsp:cNvPr id="0" name=""/>
        <dsp:cNvSpPr/>
      </dsp:nvSpPr>
      <dsp:spPr>
        <a:xfrm>
          <a:off x="1416183" y="223126"/>
          <a:ext cx="1038574" cy="11131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D25F2-4747-4190-802D-19A7C9B01298}">
      <dsp:nvSpPr>
        <dsp:cNvPr id="0" name=""/>
        <dsp:cNvSpPr/>
      </dsp:nvSpPr>
      <dsp:spPr>
        <a:xfrm rot="10800000">
          <a:off x="1369292" y="1566333"/>
          <a:ext cx="1132357" cy="179999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Materieel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1…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2…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3…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4…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5…</a:t>
          </a:r>
        </a:p>
      </dsp:txBody>
      <dsp:txXfrm rot="10800000">
        <a:off x="1404116" y="1566333"/>
        <a:ext cx="1062709" cy="1765168"/>
      </dsp:txXfrm>
    </dsp:sp>
    <dsp:sp modelId="{B9B45385-B4F2-44EF-B0A0-FBEB7576FE4E}">
      <dsp:nvSpPr>
        <dsp:cNvPr id="0" name=""/>
        <dsp:cNvSpPr/>
      </dsp:nvSpPr>
      <dsp:spPr>
        <a:xfrm>
          <a:off x="2662218" y="223126"/>
          <a:ext cx="1038574" cy="11131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41C85-D98C-4BC5-AF41-63406E1273FF}">
      <dsp:nvSpPr>
        <dsp:cNvPr id="0" name=""/>
        <dsp:cNvSpPr/>
      </dsp:nvSpPr>
      <dsp:spPr>
        <a:xfrm rot="10800000">
          <a:off x="2572199" y="1566333"/>
          <a:ext cx="1151996" cy="179999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Financieel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1…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2…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3…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4…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5…</a:t>
          </a:r>
        </a:p>
      </dsp:txBody>
      <dsp:txXfrm rot="10800000">
        <a:off x="2607627" y="1566333"/>
        <a:ext cx="1081140" cy="1764564"/>
      </dsp:txXfrm>
    </dsp:sp>
    <dsp:sp modelId="{D96F0863-70CF-4D3A-B879-97C2B677D9CB}">
      <dsp:nvSpPr>
        <dsp:cNvPr id="0" name=""/>
        <dsp:cNvSpPr/>
      </dsp:nvSpPr>
      <dsp:spPr>
        <a:xfrm>
          <a:off x="3919391" y="223126"/>
          <a:ext cx="1038574" cy="11131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CDFA4-4848-430C-9F57-9E6AD6921D89}">
      <dsp:nvSpPr>
        <dsp:cNvPr id="0" name=""/>
        <dsp:cNvSpPr/>
      </dsp:nvSpPr>
      <dsp:spPr>
        <a:xfrm rot="10800000">
          <a:off x="3861361" y="1566333"/>
          <a:ext cx="1154634" cy="179999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Uitkomst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1…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2…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3…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4…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5…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 dirty="0"/>
        </a:p>
      </dsp:txBody>
      <dsp:txXfrm rot="10800000">
        <a:off x="3896870" y="1566333"/>
        <a:ext cx="1083616" cy="17644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55D16-CF75-413A-8FBB-D144AC9960B4}">
      <dsp:nvSpPr>
        <dsp:cNvPr id="0" name=""/>
        <dsp:cNvSpPr/>
      </dsp:nvSpPr>
      <dsp:spPr>
        <a:xfrm>
          <a:off x="386265" y="332911"/>
          <a:ext cx="1411565" cy="49021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0D3F1-D806-4ABE-AAAE-1C1DE70C5622}">
      <dsp:nvSpPr>
        <dsp:cNvPr id="0" name=""/>
        <dsp:cNvSpPr/>
      </dsp:nvSpPr>
      <dsp:spPr>
        <a:xfrm>
          <a:off x="957456" y="1533288"/>
          <a:ext cx="273559" cy="175077"/>
        </a:xfrm>
        <a:prstGeom prst="downArrow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97E47-8DDC-41A1-BC9F-153B2F0EC484}">
      <dsp:nvSpPr>
        <dsp:cNvPr id="0" name=""/>
        <dsp:cNvSpPr/>
      </dsp:nvSpPr>
      <dsp:spPr>
        <a:xfrm>
          <a:off x="211489" y="1784342"/>
          <a:ext cx="1765493" cy="337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>
              <a:solidFill>
                <a:srgbClr val="002060"/>
              </a:solidFill>
            </a:rPr>
            <a:t>Nieuwe Initiatieven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>
              <a:solidFill>
                <a:srgbClr val="002060"/>
              </a:solidFill>
            </a:rPr>
            <a:t>(shortlist)</a:t>
          </a:r>
        </a:p>
      </dsp:txBody>
      <dsp:txXfrm>
        <a:off x="211489" y="1784342"/>
        <a:ext cx="1765493" cy="337285"/>
      </dsp:txXfrm>
    </dsp:sp>
    <dsp:sp modelId="{D7141F6E-28EC-4E2F-B073-CA76FF1E4731}">
      <dsp:nvSpPr>
        <dsp:cNvPr id="0" name=""/>
        <dsp:cNvSpPr/>
      </dsp:nvSpPr>
      <dsp:spPr>
        <a:xfrm>
          <a:off x="899462" y="860989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C</a:t>
          </a:r>
        </a:p>
      </dsp:txBody>
      <dsp:txXfrm>
        <a:off x="971573" y="933100"/>
        <a:ext cx="348184" cy="348184"/>
      </dsp:txXfrm>
    </dsp:sp>
    <dsp:sp modelId="{AD5DAB92-AB86-43CA-8121-E038969EE782}">
      <dsp:nvSpPr>
        <dsp:cNvPr id="0" name=""/>
        <dsp:cNvSpPr/>
      </dsp:nvSpPr>
      <dsp:spPr>
        <a:xfrm>
          <a:off x="547118" y="491575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B</a:t>
          </a:r>
        </a:p>
      </dsp:txBody>
      <dsp:txXfrm>
        <a:off x="619229" y="563686"/>
        <a:ext cx="348184" cy="348184"/>
      </dsp:txXfrm>
    </dsp:sp>
    <dsp:sp modelId="{35FA871B-CA8E-4DA5-BAF4-45401418CF8D}">
      <dsp:nvSpPr>
        <dsp:cNvPr id="0" name=""/>
        <dsp:cNvSpPr/>
      </dsp:nvSpPr>
      <dsp:spPr>
        <a:xfrm>
          <a:off x="1050467" y="372522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A</a:t>
          </a:r>
        </a:p>
      </dsp:txBody>
      <dsp:txXfrm>
        <a:off x="1122578" y="444633"/>
        <a:ext cx="348184" cy="348184"/>
      </dsp:txXfrm>
    </dsp:sp>
    <dsp:sp modelId="{1EB8F7C7-0499-4BC6-906F-232190EA13CE}">
      <dsp:nvSpPr>
        <dsp:cNvPr id="0" name=""/>
        <dsp:cNvSpPr/>
      </dsp:nvSpPr>
      <dsp:spPr>
        <a:xfrm>
          <a:off x="328270" y="272728"/>
          <a:ext cx="1531931" cy="122554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55D16-CF75-413A-8FBB-D144AC9960B4}">
      <dsp:nvSpPr>
        <dsp:cNvPr id="0" name=""/>
        <dsp:cNvSpPr/>
      </dsp:nvSpPr>
      <dsp:spPr>
        <a:xfrm>
          <a:off x="386265" y="332911"/>
          <a:ext cx="1411565" cy="49021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0D3F1-D806-4ABE-AAAE-1C1DE70C5622}">
      <dsp:nvSpPr>
        <dsp:cNvPr id="0" name=""/>
        <dsp:cNvSpPr/>
      </dsp:nvSpPr>
      <dsp:spPr>
        <a:xfrm>
          <a:off x="957456" y="1533288"/>
          <a:ext cx="273559" cy="175077"/>
        </a:xfrm>
        <a:prstGeom prst="downArrow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97E47-8DDC-41A1-BC9F-153B2F0EC484}">
      <dsp:nvSpPr>
        <dsp:cNvPr id="0" name=""/>
        <dsp:cNvSpPr/>
      </dsp:nvSpPr>
      <dsp:spPr>
        <a:xfrm>
          <a:off x="211489" y="1774717"/>
          <a:ext cx="1765493" cy="337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>
              <a:solidFill>
                <a:srgbClr val="002060"/>
              </a:solidFill>
            </a:rPr>
            <a:t>Nieuwe Initiatieven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>
              <a:solidFill>
                <a:srgbClr val="002060"/>
              </a:solidFill>
            </a:rPr>
            <a:t>(shortlist)</a:t>
          </a:r>
        </a:p>
      </dsp:txBody>
      <dsp:txXfrm>
        <a:off x="211489" y="1774717"/>
        <a:ext cx="1765493" cy="337285"/>
      </dsp:txXfrm>
    </dsp:sp>
    <dsp:sp modelId="{D7141F6E-28EC-4E2F-B073-CA76FF1E4731}">
      <dsp:nvSpPr>
        <dsp:cNvPr id="0" name=""/>
        <dsp:cNvSpPr/>
      </dsp:nvSpPr>
      <dsp:spPr>
        <a:xfrm>
          <a:off x="899462" y="860989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F</a:t>
          </a:r>
        </a:p>
      </dsp:txBody>
      <dsp:txXfrm>
        <a:off x="971573" y="933100"/>
        <a:ext cx="348184" cy="348184"/>
      </dsp:txXfrm>
    </dsp:sp>
    <dsp:sp modelId="{AD5DAB92-AB86-43CA-8121-E038969EE782}">
      <dsp:nvSpPr>
        <dsp:cNvPr id="0" name=""/>
        <dsp:cNvSpPr/>
      </dsp:nvSpPr>
      <dsp:spPr>
        <a:xfrm>
          <a:off x="547118" y="491575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E</a:t>
          </a:r>
        </a:p>
      </dsp:txBody>
      <dsp:txXfrm>
        <a:off x="619229" y="563686"/>
        <a:ext cx="348184" cy="348184"/>
      </dsp:txXfrm>
    </dsp:sp>
    <dsp:sp modelId="{35FA871B-CA8E-4DA5-BAF4-45401418CF8D}">
      <dsp:nvSpPr>
        <dsp:cNvPr id="0" name=""/>
        <dsp:cNvSpPr/>
      </dsp:nvSpPr>
      <dsp:spPr>
        <a:xfrm>
          <a:off x="1050467" y="372522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D</a:t>
          </a:r>
        </a:p>
      </dsp:txBody>
      <dsp:txXfrm>
        <a:off x="1122578" y="444633"/>
        <a:ext cx="348184" cy="348184"/>
      </dsp:txXfrm>
    </dsp:sp>
    <dsp:sp modelId="{1EB8F7C7-0499-4BC6-906F-232190EA13CE}">
      <dsp:nvSpPr>
        <dsp:cNvPr id="0" name=""/>
        <dsp:cNvSpPr/>
      </dsp:nvSpPr>
      <dsp:spPr>
        <a:xfrm>
          <a:off x="328270" y="272728"/>
          <a:ext cx="1531931" cy="122554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55D16-CF75-413A-8FBB-D144AC9960B4}">
      <dsp:nvSpPr>
        <dsp:cNvPr id="0" name=""/>
        <dsp:cNvSpPr/>
      </dsp:nvSpPr>
      <dsp:spPr>
        <a:xfrm>
          <a:off x="386265" y="332911"/>
          <a:ext cx="1411565" cy="49021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0D3F1-D806-4ABE-AAAE-1C1DE70C5622}">
      <dsp:nvSpPr>
        <dsp:cNvPr id="0" name=""/>
        <dsp:cNvSpPr/>
      </dsp:nvSpPr>
      <dsp:spPr>
        <a:xfrm>
          <a:off x="957456" y="1533288"/>
          <a:ext cx="273559" cy="175077"/>
        </a:xfrm>
        <a:prstGeom prst="downArrow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97E47-8DDC-41A1-BC9F-153B2F0EC484}">
      <dsp:nvSpPr>
        <dsp:cNvPr id="0" name=""/>
        <dsp:cNvSpPr/>
      </dsp:nvSpPr>
      <dsp:spPr>
        <a:xfrm>
          <a:off x="211489" y="1784342"/>
          <a:ext cx="1765493" cy="337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>
              <a:solidFill>
                <a:srgbClr val="002060"/>
              </a:solidFill>
            </a:rPr>
            <a:t>Nieuwe Initiatieven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>
              <a:solidFill>
                <a:srgbClr val="002060"/>
              </a:solidFill>
            </a:rPr>
            <a:t>(shortlist)</a:t>
          </a:r>
        </a:p>
      </dsp:txBody>
      <dsp:txXfrm>
        <a:off x="211489" y="1784342"/>
        <a:ext cx="1765493" cy="337285"/>
      </dsp:txXfrm>
    </dsp:sp>
    <dsp:sp modelId="{D7141F6E-28EC-4E2F-B073-CA76FF1E4731}">
      <dsp:nvSpPr>
        <dsp:cNvPr id="0" name=""/>
        <dsp:cNvSpPr/>
      </dsp:nvSpPr>
      <dsp:spPr>
        <a:xfrm>
          <a:off x="899462" y="860989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C</a:t>
          </a:r>
        </a:p>
      </dsp:txBody>
      <dsp:txXfrm>
        <a:off x="971573" y="933100"/>
        <a:ext cx="348184" cy="348184"/>
      </dsp:txXfrm>
    </dsp:sp>
    <dsp:sp modelId="{AD5DAB92-AB86-43CA-8121-E038969EE782}">
      <dsp:nvSpPr>
        <dsp:cNvPr id="0" name=""/>
        <dsp:cNvSpPr/>
      </dsp:nvSpPr>
      <dsp:spPr>
        <a:xfrm>
          <a:off x="547118" y="491575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B</a:t>
          </a:r>
        </a:p>
      </dsp:txBody>
      <dsp:txXfrm>
        <a:off x="619229" y="563686"/>
        <a:ext cx="348184" cy="348184"/>
      </dsp:txXfrm>
    </dsp:sp>
    <dsp:sp modelId="{35FA871B-CA8E-4DA5-BAF4-45401418CF8D}">
      <dsp:nvSpPr>
        <dsp:cNvPr id="0" name=""/>
        <dsp:cNvSpPr/>
      </dsp:nvSpPr>
      <dsp:spPr>
        <a:xfrm>
          <a:off x="1050467" y="372522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A</a:t>
          </a:r>
        </a:p>
      </dsp:txBody>
      <dsp:txXfrm>
        <a:off x="1122578" y="444633"/>
        <a:ext cx="348184" cy="348184"/>
      </dsp:txXfrm>
    </dsp:sp>
    <dsp:sp modelId="{1EB8F7C7-0499-4BC6-906F-232190EA13CE}">
      <dsp:nvSpPr>
        <dsp:cNvPr id="0" name=""/>
        <dsp:cNvSpPr/>
      </dsp:nvSpPr>
      <dsp:spPr>
        <a:xfrm>
          <a:off x="328270" y="272728"/>
          <a:ext cx="1531931" cy="122554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55D16-CF75-413A-8FBB-D144AC9960B4}">
      <dsp:nvSpPr>
        <dsp:cNvPr id="0" name=""/>
        <dsp:cNvSpPr/>
      </dsp:nvSpPr>
      <dsp:spPr>
        <a:xfrm>
          <a:off x="386265" y="332911"/>
          <a:ext cx="1411565" cy="49021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0D3F1-D806-4ABE-AAAE-1C1DE70C5622}">
      <dsp:nvSpPr>
        <dsp:cNvPr id="0" name=""/>
        <dsp:cNvSpPr/>
      </dsp:nvSpPr>
      <dsp:spPr>
        <a:xfrm>
          <a:off x="957456" y="1533288"/>
          <a:ext cx="273559" cy="175077"/>
        </a:xfrm>
        <a:prstGeom prst="downArrow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97E47-8DDC-41A1-BC9F-153B2F0EC484}">
      <dsp:nvSpPr>
        <dsp:cNvPr id="0" name=""/>
        <dsp:cNvSpPr/>
      </dsp:nvSpPr>
      <dsp:spPr>
        <a:xfrm>
          <a:off x="211489" y="1774717"/>
          <a:ext cx="1765493" cy="337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>
              <a:solidFill>
                <a:srgbClr val="002060"/>
              </a:solidFill>
            </a:rPr>
            <a:t>Nieuwe Initiatieven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>
              <a:solidFill>
                <a:srgbClr val="002060"/>
              </a:solidFill>
            </a:rPr>
            <a:t>(shortlist)</a:t>
          </a:r>
        </a:p>
      </dsp:txBody>
      <dsp:txXfrm>
        <a:off x="211489" y="1774717"/>
        <a:ext cx="1765493" cy="337285"/>
      </dsp:txXfrm>
    </dsp:sp>
    <dsp:sp modelId="{D7141F6E-28EC-4E2F-B073-CA76FF1E4731}">
      <dsp:nvSpPr>
        <dsp:cNvPr id="0" name=""/>
        <dsp:cNvSpPr/>
      </dsp:nvSpPr>
      <dsp:spPr>
        <a:xfrm>
          <a:off x="899462" y="860989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F</a:t>
          </a:r>
        </a:p>
      </dsp:txBody>
      <dsp:txXfrm>
        <a:off x="971573" y="933100"/>
        <a:ext cx="348184" cy="348184"/>
      </dsp:txXfrm>
    </dsp:sp>
    <dsp:sp modelId="{AD5DAB92-AB86-43CA-8121-E038969EE782}">
      <dsp:nvSpPr>
        <dsp:cNvPr id="0" name=""/>
        <dsp:cNvSpPr/>
      </dsp:nvSpPr>
      <dsp:spPr>
        <a:xfrm>
          <a:off x="547118" y="491575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E</a:t>
          </a:r>
        </a:p>
      </dsp:txBody>
      <dsp:txXfrm>
        <a:off x="619229" y="563686"/>
        <a:ext cx="348184" cy="348184"/>
      </dsp:txXfrm>
    </dsp:sp>
    <dsp:sp modelId="{35FA871B-CA8E-4DA5-BAF4-45401418CF8D}">
      <dsp:nvSpPr>
        <dsp:cNvPr id="0" name=""/>
        <dsp:cNvSpPr/>
      </dsp:nvSpPr>
      <dsp:spPr>
        <a:xfrm>
          <a:off x="1050467" y="372522"/>
          <a:ext cx="492406" cy="4924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2"/>
              </a:solidFill>
            </a:rPr>
            <a:t>D</a:t>
          </a:r>
        </a:p>
      </dsp:txBody>
      <dsp:txXfrm>
        <a:off x="1122578" y="444633"/>
        <a:ext cx="348184" cy="348184"/>
      </dsp:txXfrm>
    </dsp:sp>
    <dsp:sp modelId="{1EB8F7C7-0499-4BC6-906F-232190EA13CE}">
      <dsp:nvSpPr>
        <dsp:cNvPr id="0" name=""/>
        <dsp:cNvSpPr/>
      </dsp:nvSpPr>
      <dsp:spPr>
        <a:xfrm>
          <a:off x="328270" y="272728"/>
          <a:ext cx="1531931" cy="122554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16BAC-95FD-4E3E-BF75-C4B554A89CB5}" type="datetimeFigureOut">
              <a:rPr lang="nl-NL" smtClean="0"/>
              <a:t>30-4-2024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6F280-D35A-41AD-8F25-E0016DE649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4274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88D0E-5D05-CD44-ABC5-997883429648}" type="datetimeFigureOut">
              <a:t>30-4-2024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D628D-D760-B743-ABE6-45512BBE83E9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25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D628D-D760-B743-ABE6-45512BBE83E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303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D628D-D760-B743-ABE6-45512BBE83E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31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B3935-4354-0BFE-07BC-E037F410C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9F8953F-6605-80E0-F32C-F146EBEF99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ACF8A1A-9CC1-DAB9-FCFA-93DD61448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A2F1CCE-C048-F3FB-913F-846FF7714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D628D-D760-B743-ABE6-45512BBE83E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241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6473F-3AA5-616D-08AC-2106131ED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D449417-5EE7-A04E-54F4-0D09F9F1FF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3625882-010F-C764-B0CC-31BD2E734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7C3B50-ABEF-74E9-C81A-07AE67F8A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D628D-D760-B743-ABE6-45512BBE83E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2582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81B00-D4E1-93D0-5528-337181DD7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E368D3F-BF4E-3F2D-B199-FA0C7EAD82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9798886-4E82-E644-BE8C-6B019B945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B3998E-626C-93FC-E0A5-DCA59F08E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D628D-D760-B743-ABE6-45512BBE83E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923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nl-NL" sz="1200" b="1" dirty="0">
                <a:solidFill>
                  <a:schemeClr val="bg1"/>
                </a:solidFill>
              </a:rPr>
              <a:t>Achtergrondbeeld wijzigen:</a:t>
            </a:r>
          </a:p>
          <a:p>
            <a:pPr>
              <a:lnSpc>
                <a:spcPct val="120000"/>
              </a:lnSpc>
            </a:pPr>
            <a:endParaRPr lang="nl-NL" sz="1200" b="1" dirty="0">
              <a:solidFill>
                <a:schemeClr val="bg1"/>
              </a:solidFill>
            </a:endParaRPr>
          </a:p>
          <a:p>
            <a:pPr marL="141750" indent="-141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Klik met de rechtermuisknop op de afbeelding, kies ‘Afbeelding wijzigen’ en plaats een ander beeld</a:t>
            </a:r>
          </a:p>
          <a:p>
            <a:pPr marL="141750" marR="0" lvl="0" indent="-141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dirty="0">
                <a:solidFill>
                  <a:schemeClr val="bg1"/>
                </a:solidFill>
              </a:rPr>
              <a:t>Ideale pixelafmetingen: 1.920 x 1.080 pixel</a:t>
            </a:r>
          </a:p>
          <a:p>
            <a:pPr marL="141750" indent="-141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Verander desgewenst de uitsnede via ‘Afbeeldingsopmaak’ &gt; ‘Bijsnijden’</a:t>
            </a:r>
          </a:p>
          <a:p>
            <a:pPr marL="141750" indent="-141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nl-NL" sz="1200" dirty="0">
              <a:solidFill>
                <a:schemeClr val="bg1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D628D-D760-B743-ABE6-45512BBE83E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322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rgbClr val="D7D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 userDrawn="1"/>
        </p:nvGrpSpPr>
        <p:grpSpPr>
          <a:xfrm>
            <a:off x="0" y="-3008"/>
            <a:ext cx="12192000" cy="6858000"/>
            <a:chOff x="0" y="-3008"/>
            <a:chExt cx="12192000" cy="6858000"/>
          </a:xfrm>
        </p:grpSpPr>
        <p:pic>
          <p:nvPicPr>
            <p:cNvPr id="8" name="Afbeelding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00" y="-3008"/>
              <a:ext cx="9144000" cy="6858000"/>
            </a:xfrm>
            <a:prstGeom prst="rect">
              <a:avLst/>
            </a:prstGeom>
          </p:spPr>
        </p:pic>
        <p:sp>
          <p:nvSpPr>
            <p:cNvPr id="4" name="Rechthoek 3"/>
            <p:cNvSpPr/>
            <p:nvPr userDrawn="1"/>
          </p:nvSpPr>
          <p:spPr>
            <a:xfrm>
              <a:off x="0" y="-3008"/>
              <a:ext cx="4204531" cy="1695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14096" y="2232192"/>
            <a:ext cx="3724335" cy="23876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7284" y="4817556"/>
            <a:ext cx="3522955" cy="692019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0C883E3-E73C-C14C-AC23-D4D9D441CF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3" y="430213"/>
            <a:ext cx="2582636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11" t="37957" r="25798" b="15978"/>
          <a:stretch/>
        </p:blipFill>
        <p:spPr>
          <a:xfrm>
            <a:off x="322218" y="6209212"/>
            <a:ext cx="574767" cy="48768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2002" y="396008"/>
            <a:ext cx="11233009" cy="921647"/>
          </a:xfrm>
        </p:spPr>
        <p:txBody>
          <a:bodyPr lIns="0" tIns="0" rIns="0" bIns="0" anchor="t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32002" y="1440000"/>
            <a:ext cx="11233009" cy="4585896"/>
          </a:xfrm>
        </p:spPr>
        <p:txBody>
          <a:bodyPr lIns="0" tIns="0" rIns="0" bIns="0"/>
          <a:lstStyle>
            <a:lvl1pPr marL="360000" indent="-360000">
              <a:lnSpc>
                <a:spcPct val="110000"/>
              </a:lnSpc>
              <a:buFont typeface="Arial" charset="0"/>
              <a:buChar char="•"/>
              <a:tabLst>
                <a:tab pos="360000" algn="l"/>
              </a:tabLst>
              <a:defRPr/>
            </a:lvl1pPr>
            <a:lvl2pPr marL="540000" indent="-180000">
              <a:buFont typeface=".HelveticaNeueDeskInterface-Regular" charset="-120"/>
              <a:buChar char="-"/>
              <a:defRPr/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669" y="6460706"/>
            <a:ext cx="4633723" cy="173736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Voettekst titel van de presentatie</a:t>
            </a:r>
            <a:endParaRPr lang="nl-NL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1165" y="6460710"/>
            <a:ext cx="623843" cy="169277"/>
          </a:xfrm>
          <a:prstGeom prst="rect">
            <a:avLst/>
          </a:prstGeom>
        </p:spPr>
        <p:txBody>
          <a:bodyPr/>
          <a:lstStyle/>
          <a:p>
            <a:fld id="{33687851-DBDA-E846-8BBA-17504A3C8295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91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6001" y="2229624"/>
            <a:ext cx="10118057" cy="1517524"/>
          </a:xfrm>
        </p:spPr>
        <p:txBody>
          <a:bodyPr lIns="0" tIns="0" rIns="0" bIns="0" anchor="b">
            <a:normAutofit/>
          </a:bodyPr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116001" y="3960000"/>
            <a:ext cx="10118057" cy="36658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00385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grpSp>
        <p:nvGrpSpPr>
          <p:cNvPr id="4" name="Groep 3"/>
          <p:cNvGrpSpPr/>
          <p:nvPr userDrawn="1"/>
        </p:nvGrpSpPr>
        <p:grpSpPr>
          <a:xfrm>
            <a:off x="0" y="6225009"/>
            <a:ext cx="12192000" cy="632993"/>
            <a:chOff x="0" y="6225007"/>
            <a:chExt cx="12096206" cy="632993"/>
          </a:xfrm>
        </p:grpSpPr>
        <p:pic>
          <p:nvPicPr>
            <p:cNvPr id="8" name="Afbeelding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230112"/>
              <a:ext cx="9144000" cy="627888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r="68096"/>
            <a:stretch/>
          </p:blipFill>
          <p:spPr>
            <a:xfrm>
              <a:off x="9178834" y="6225007"/>
              <a:ext cx="2917372" cy="627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829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396009"/>
            <a:ext cx="11089275" cy="8314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732" y="1440000"/>
            <a:ext cx="5312319" cy="4351338"/>
          </a:xfrm>
        </p:spPr>
        <p:txBody>
          <a:bodyPr/>
          <a:lstStyle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1159" y="1440000"/>
            <a:ext cx="5383848" cy="435133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669" y="6460706"/>
            <a:ext cx="4633723" cy="17373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Voettekst titel van de presentatie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11" t="37957" r="25798" b="15978"/>
          <a:stretch/>
        </p:blipFill>
        <p:spPr>
          <a:xfrm>
            <a:off x="322218" y="6209212"/>
            <a:ext cx="574767" cy="487681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1165" y="6460710"/>
            <a:ext cx="623843" cy="169277"/>
          </a:xfrm>
          <a:prstGeom prst="rect">
            <a:avLst/>
          </a:prstGeom>
        </p:spPr>
        <p:txBody>
          <a:bodyPr/>
          <a:lstStyle/>
          <a:p>
            <a:fld id="{33687851-DBDA-E846-8BBA-17504A3C8295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355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1" y="396000"/>
            <a:ext cx="11165921" cy="95718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669" y="6460706"/>
            <a:ext cx="4633723" cy="173736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Voettekst titel van de presentatie</a:t>
            </a:r>
            <a:endParaRPr lang="nl-NL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1165" y="6460710"/>
            <a:ext cx="623843" cy="169277"/>
          </a:xfrm>
          <a:prstGeom prst="rect">
            <a:avLst/>
          </a:prstGeom>
        </p:spPr>
        <p:txBody>
          <a:bodyPr/>
          <a:lstStyle/>
          <a:p>
            <a:fld id="{33687851-DBDA-E846-8BBA-17504A3C8295}" type="slidenum">
              <a:t>‹nr.›</a:t>
            </a:fld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11" t="37957" r="25798" b="15978"/>
          <a:stretch/>
        </p:blipFill>
        <p:spPr>
          <a:xfrm>
            <a:off x="322218" y="6209212"/>
            <a:ext cx="574767" cy="4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4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2669" y="6460706"/>
            <a:ext cx="4633723" cy="173736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Voettekst titel van de presentatie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1165" y="6460710"/>
            <a:ext cx="623843" cy="169277"/>
          </a:xfrm>
          <a:prstGeom prst="rect">
            <a:avLst/>
          </a:prstGeom>
        </p:spPr>
        <p:txBody>
          <a:bodyPr/>
          <a:lstStyle/>
          <a:p>
            <a:fld id="{33687851-DBDA-E846-8BBA-17504A3C8295}" type="slidenum">
              <a:t>‹nr.›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11" t="37957" r="25798" b="15978"/>
          <a:stretch/>
        </p:blipFill>
        <p:spPr>
          <a:xfrm>
            <a:off x="322218" y="6209212"/>
            <a:ext cx="574767" cy="4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8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zon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63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396000"/>
            <a:ext cx="10512000" cy="9571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440007"/>
            <a:ext cx="10512000" cy="45638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6000" y="6350628"/>
            <a:ext cx="6178296" cy="17373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100">
                <a:solidFill>
                  <a:srgbClr val="003859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Voettekst titel van de presentatie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1165" y="6460710"/>
            <a:ext cx="623843" cy="169277"/>
          </a:xfrm>
          <a:prstGeom prst="rect">
            <a:avLst/>
          </a:prstGeom>
        </p:spPr>
        <p:txBody>
          <a:bodyPr anchor="ctr"/>
          <a:lstStyle>
            <a:lvl1pPr algn="r">
              <a:defRPr lang="nl-NL" sz="1100" kern="1200" smtClean="0">
                <a:solidFill>
                  <a:srgbClr val="003859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33687851-DBDA-E846-8BBA-17504A3C829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989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20446B"/>
          </a:solidFill>
          <a:latin typeface="verdana" charset="0"/>
          <a:ea typeface="Arial" charset="0"/>
          <a:cs typeface="Arial" charset="0"/>
        </a:defRPr>
      </a:lvl1pPr>
    </p:titleStyle>
    <p:bodyStyle>
      <a:lvl1pPr marL="360000" indent="-360000" algn="l" defTabSz="914400" rtl="0" eaLnBrk="1" latinLnBrk="0" hangingPunct="1">
        <a:lnSpc>
          <a:spcPct val="110000"/>
        </a:lnSpc>
        <a:spcBef>
          <a:spcPts val="1000"/>
        </a:spcBef>
        <a:buFont typeface="Arial" charset="0"/>
        <a:buChar char="•"/>
        <a:tabLst>
          <a:tab pos="360000" algn="l"/>
        </a:tabLst>
        <a:defRPr sz="2400" kern="1200" baseline="0">
          <a:solidFill>
            <a:srgbClr val="003859"/>
          </a:solidFill>
          <a:latin typeface="verdana" charset="0"/>
          <a:ea typeface="Arial" charset="0"/>
          <a:cs typeface="Arial" charset="0"/>
        </a:defRPr>
      </a:lvl1pPr>
      <a:lvl2pPr marL="540000" indent="-180000" algn="l" defTabSz="914400" rtl="0" eaLnBrk="1" latinLnBrk="0" hangingPunct="1">
        <a:lnSpc>
          <a:spcPct val="110000"/>
        </a:lnSpc>
        <a:spcBef>
          <a:spcPts val="500"/>
        </a:spcBef>
        <a:buFont typeface=".HelveticaNeueDeskInterface-Regular" charset="-120"/>
        <a:buChar char="-"/>
        <a:defRPr sz="2000" kern="1200" baseline="0">
          <a:solidFill>
            <a:srgbClr val="003859"/>
          </a:solidFill>
          <a:latin typeface="verdana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rgbClr val="003859"/>
          </a:solidFill>
          <a:latin typeface="verdana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859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859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6" userDrawn="1">
          <p15:clr>
            <a:srgbClr val="F26B43"/>
          </p15:clr>
        </p15:guide>
        <p15:guide id="2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sz="4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MAG-dag Hillegom 23 april 2024</a:t>
            </a:r>
            <a:br>
              <a:rPr lang="nl-NL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4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411549" y="1725427"/>
            <a:ext cx="104931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Doorontwikkeling subsidies</a:t>
            </a:r>
          </a:p>
          <a:p>
            <a:endParaRPr lang="nl-NL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nl-NL" sz="2800" dirty="0">
                <a:solidFill>
                  <a:srgbClr val="2044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Kaders subsidies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2800" dirty="0">
                <a:solidFill>
                  <a:srgbClr val="2044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Waarom deze doorontwikkeling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2800" dirty="0">
                <a:solidFill>
                  <a:srgbClr val="2044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Veranderingen subsidies</a:t>
            </a:r>
          </a:p>
          <a:p>
            <a:endParaRPr lang="nl-NL" sz="2800" dirty="0">
              <a:solidFill>
                <a:srgbClr val="20446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800" dirty="0">
                <a:solidFill>
                  <a:srgbClr val="2044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Door: Anja de Rijk </a:t>
            </a:r>
          </a:p>
          <a:p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69F99F1-6E41-BA4A-C0CD-10E4CDD3C8A9}"/>
              </a:ext>
            </a:extLst>
          </p:cNvPr>
          <p:cNvSpPr txBox="1"/>
          <p:nvPr/>
        </p:nvSpPr>
        <p:spPr>
          <a:xfrm>
            <a:off x="11279222" y="13193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1/4</a:t>
            </a:r>
          </a:p>
        </p:txBody>
      </p:sp>
    </p:spTree>
    <p:extLst>
      <p:ext uri="{BB962C8B-B14F-4D97-AF65-F5344CB8AC3E}">
        <p14:creationId xmlns:p14="http://schemas.microsoft.com/office/powerpoint/2010/main" val="589927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945AD-A699-70B3-D9B9-0E6A18859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>
            <a:extLst>
              <a:ext uri="{FF2B5EF4-FFF2-40B4-BE49-F238E27FC236}">
                <a16:creationId xmlns:a16="http://schemas.microsoft.com/office/drawing/2014/main" id="{A5E05593-F7C2-4ED2-AD02-832656F6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" y="396008"/>
            <a:ext cx="11244949" cy="921647"/>
          </a:xfrm>
        </p:spPr>
        <p:txBody>
          <a:bodyPr>
            <a:normAutofit/>
          </a:bodyPr>
          <a:lstStyle/>
          <a:p>
            <a:r>
              <a:rPr lang="nl-NL" dirty="0"/>
              <a:t>Waar moet je zijn als je een initiatief hebt? </a:t>
            </a:r>
          </a:p>
        </p:txBody>
      </p:sp>
      <p:sp>
        <p:nvSpPr>
          <p:cNvPr id="22" name="Tijdelijke aanduiding voor inhoud 21">
            <a:extLst>
              <a:ext uri="{FF2B5EF4-FFF2-40B4-BE49-F238E27FC236}">
                <a16:creationId xmlns:a16="http://schemas.microsoft.com/office/drawing/2014/main" id="{FCB57B89-2D4F-9418-EECD-E464C1716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192" y="1136052"/>
            <a:ext cx="6702457" cy="458589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Kernpartners `</a:t>
            </a:r>
            <a:r>
              <a:rPr lang="nl-NL" dirty="0" err="1"/>
              <a:t>Healty</a:t>
            </a:r>
            <a:r>
              <a:rPr lang="nl-NL" dirty="0"/>
              <a:t> Hillegom zijn:</a:t>
            </a:r>
          </a:p>
          <a:p>
            <a:pPr marL="457200" indent="-457200">
              <a:buAutoNum type="arabicPeriod"/>
            </a:pPr>
            <a:r>
              <a:rPr lang="nl-NL" dirty="0"/>
              <a:t>Welzijnskwartier </a:t>
            </a:r>
          </a:p>
          <a:p>
            <a:pPr marL="457200" indent="-457200">
              <a:buAutoNum type="arabicPeriod"/>
            </a:pPr>
            <a:r>
              <a:rPr lang="nl-NL" dirty="0"/>
              <a:t>Welzijnskompas</a:t>
            </a:r>
          </a:p>
          <a:p>
            <a:pPr marL="457200" indent="-457200">
              <a:buAutoNum type="arabicPeriod"/>
            </a:pPr>
            <a:r>
              <a:rPr lang="nl-NL" dirty="0"/>
              <a:t>Hillegom in Beweging</a:t>
            </a:r>
          </a:p>
          <a:p>
            <a:pPr marL="457200" indent="-457200">
              <a:buAutoNum type="arabicPeriod"/>
            </a:pPr>
            <a:r>
              <a:rPr lang="nl-NL" dirty="0"/>
              <a:t>Sportfondsen Hillegom</a:t>
            </a:r>
          </a:p>
          <a:p>
            <a:pPr marL="457200" indent="-457200">
              <a:buAutoNum type="arabicPeriod"/>
            </a:pPr>
            <a:r>
              <a:rPr lang="nl-NL" dirty="0"/>
              <a:t>Wijksamenwerkingsverband</a:t>
            </a:r>
          </a:p>
          <a:p>
            <a:pPr marL="457200" indent="-457200">
              <a:buAutoNum type="arabicPeriod"/>
            </a:pPr>
            <a:r>
              <a:rPr lang="nl-NL" dirty="0"/>
              <a:t>The Pando Network (ondersteunend)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dirty="0"/>
              <a:t>Of gebruik de QR-code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5882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B4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DBAC7946-9A2F-F643-9AF6-BBE0734EC8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42" t="6250" r="8227"/>
          <a:stretch/>
        </p:blipFill>
        <p:spPr>
          <a:xfrm>
            <a:off x="0" y="11"/>
            <a:ext cx="12192000" cy="685798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1CA8F91-73E6-E244-8948-9FA32F516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44" y="3831966"/>
            <a:ext cx="2727701" cy="272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16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Kaders subsidies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14052" y="1562269"/>
            <a:ext cx="115084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 landelijk niveau: </a:t>
            </a:r>
            <a:r>
              <a:rPr lang="nl-NL" sz="2800" u="sng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Algemene wet bestuursrecht</a:t>
            </a: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(de </a:t>
            </a:r>
            <a:r>
              <a:rPr lang="nl-NL" sz="2800" kern="100" dirty="0" err="1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Awb</a:t>
            </a: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60000" algn="l"/>
                <a:tab pos="540000" algn="l"/>
              </a:tabLst>
            </a:pPr>
            <a:endParaRPr lang="nl-NL" sz="2800" kern="100" dirty="0">
              <a:solidFill>
                <a:srgbClr val="212121"/>
              </a:solidFill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Gemeente breed</a:t>
            </a: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 </a:t>
            </a:r>
            <a:r>
              <a:rPr lang="nl-NL" sz="2800" u="sng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Algemene subsidieverordening (ASV)</a:t>
            </a: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60000" algn="l"/>
                <a:tab pos="540000" algn="l"/>
              </a:tabLst>
            </a:pPr>
            <a:endParaRPr lang="nl-NL" sz="2800" kern="100" dirty="0">
              <a:solidFill>
                <a:srgbClr val="212121"/>
              </a:solidFill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 niveau </a:t>
            </a:r>
            <a:r>
              <a:rPr lang="nl-NL" sz="2800" kern="100" dirty="0" err="1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vakafdeling</a:t>
            </a: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nl-NL" sz="2800" kern="100" dirty="0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uitgangspunten subsidiebeleid en </a:t>
            </a:r>
            <a:r>
              <a:rPr lang="nl-NL" sz="2800" u="sng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nadere subsidieregels</a:t>
            </a: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en individuele beoordeling van subsidieaanvragen.</a:t>
            </a:r>
            <a:endParaRPr lang="nl-N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l-NL" sz="2800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B6AE7ED-2457-01D4-7D19-4151EE72C9FC}"/>
              </a:ext>
            </a:extLst>
          </p:cNvPr>
          <p:cNvSpPr txBox="1"/>
          <p:nvPr/>
        </p:nvSpPr>
        <p:spPr>
          <a:xfrm>
            <a:off x="11296978" y="13193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2/4</a:t>
            </a:r>
          </a:p>
        </p:txBody>
      </p:sp>
    </p:spTree>
    <p:extLst>
      <p:ext uri="{BB962C8B-B14F-4D97-AF65-F5344CB8AC3E}">
        <p14:creationId xmlns:p14="http://schemas.microsoft.com/office/powerpoint/2010/main" val="91872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Waarom deze doorontwikkeling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26503" y="841511"/>
            <a:ext cx="1169596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400" kern="100" dirty="0">
                <a:solidFill>
                  <a:srgbClr val="20446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Effectiviteit: subsidiëren van de juiste activiteiten;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nl-NL" sz="2400" kern="100" dirty="0">
              <a:solidFill>
                <a:srgbClr val="20446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400" kern="100" dirty="0">
                <a:solidFill>
                  <a:srgbClr val="20446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Efficiëntie: gelden slim </a:t>
            </a:r>
            <a:r>
              <a:rPr lang="nl-NL" sz="2400" kern="100" dirty="0">
                <a:solidFill>
                  <a:srgbClr val="2044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besteden</a:t>
            </a:r>
            <a:r>
              <a:rPr lang="nl-NL" sz="2400" kern="100" dirty="0">
                <a:solidFill>
                  <a:srgbClr val="20446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nl-NL" sz="2400" kern="100" dirty="0">
              <a:solidFill>
                <a:srgbClr val="20446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400" kern="100" dirty="0">
                <a:solidFill>
                  <a:srgbClr val="20446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Grip: de financiën zijn in zicht en we kunnen bijsturen op activiteiten en kosten;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nl-NL" sz="2400" kern="100" dirty="0">
              <a:solidFill>
                <a:srgbClr val="20446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400" kern="100" dirty="0">
                <a:solidFill>
                  <a:srgbClr val="20446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Zicht: we monitoren de activiteiten, de ontwikkeling in de samenleving en de kosten;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nl-NL" sz="2400" kern="100" dirty="0">
              <a:solidFill>
                <a:srgbClr val="20446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2400" kern="100" dirty="0">
                <a:solidFill>
                  <a:srgbClr val="20446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Accounthouderschap: we maken duidelijke afspraken, we onderhouden de relatie en we geven bestuurders een wezenlijke plek. </a:t>
            </a:r>
            <a:endParaRPr lang="nl-NL" sz="2400" kern="100" dirty="0">
              <a:solidFill>
                <a:srgbClr val="20446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60000" algn="l"/>
                <a:tab pos="540000" algn="l"/>
              </a:tabLst>
            </a:pPr>
            <a:endParaRPr lang="nl-NL" sz="2800" b="1" kern="100" dirty="0">
              <a:solidFill>
                <a:srgbClr val="20446B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60000" algn="l"/>
                <a:tab pos="540000" algn="l"/>
              </a:tabLst>
            </a:pPr>
            <a:endParaRPr lang="nl-NL" sz="2800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B6AE7ED-2457-01D4-7D19-4151EE72C9FC}"/>
              </a:ext>
            </a:extLst>
          </p:cNvPr>
          <p:cNvSpPr txBox="1"/>
          <p:nvPr/>
        </p:nvSpPr>
        <p:spPr>
          <a:xfrm>
            <a:off x="11279222" y="13193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3/4</a:t>
            </a:r>
          </a:p>
        </p:txBody>
      </p:sp>
    </p:spTree>
    <p:extLst>
      <p:ext uri="{BB962C8B-B14F-4D97-AF65-F5344CB8AC3E}">
        <p14:creationId xmlns:p14="http://schemas.microsoft.com/office/powerpoint/2010/main" val="179245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0070C0"/>
                </a:solidFill>
              </a:rPr>
              <a:t>Veranderingen subsidies – korte termijn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14051" y="1397131"/>
            <a:ext cx="11508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Uitgangspunten subsidiebeleid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Aan de slag met nadere regels </a:t>
            </a:r>
          </a:p>
          <a:p>
            <a:pPr marL="914400" lvl="1" indent="-457200">
              <a:buFontTx/>
              <a:buChar char="-"/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vermogensopbouw en </a:t>
            </a:r>
            <a:r>
              <a:rPr lang="nl-NL" sz="2800" kern="100" dirty="0" err="1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co-financiering</a:t>
            </a:r>
            <a:endParaRPr lang="nl-NL" sz="2800" kern="100" dirty="0">
              <a:solidFill>
                <a:srgbClr val="212121"/>
              </a:solidFill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SPUK/ GALA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Inrichten subsidies in de MAG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Strategisch partnerschap inrichten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60000" algn="l"/>
                <a:tab pos="540000" algn="l"/>
              </a:tabLst>
            </a:pPr>
            <a:r>
              <a:rPr lang="nl-NL" sz="2800" kern="100" dirty="0">
                <a:solidFill>
                  <a:srgbClr val="212121"/>
                </a:solidFill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360000" algn="l"/>
                <a:tab pos="540000" algn="l"/>
              </a:tabLst>
            </a:pPr>
            <a:endParaRPr lang="nl-NL" sz="2800" kern="100" dirty="0">
              <a:solidFill>
                <a:srgbClr val="212121"/>
              </a:solidFill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l-NL" sz="2800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B6AE7ED-2457-01D4-7D19-4151EE72C9FC}"/>
              </a:ext>
            </a:extLst>
          </p:cNvPr>
          <p:cNvSpPr txBox="1"/>
          <p:nvPr/>
        </p:nvSpPr>
        <p:spPr>
          <a:xfrm>
            <a:off x="11279222" y="13193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4/4</a:t>
            </a:r>
          </a:p>
        </p:txBody>
      </p:sp>
    </p:spTree>
    <p:extLst>
      <p:ext uri="{BB962C8B-B14F-4D97-AF65-F5344CB8AC3E}">
        <p14:creationId xmlns:p14="http://schemas.microsoft.com/office/powerpoint/2010/main" val="334087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6E7ED-E358-0D43-AD6A-51868B6FD5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Nieuwe Initiatieven Proeftuin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DFBE462-5C79-EA43-A2DC-8D3198C53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4096" y="4619792"/>
            <a:ext cx="3446143" cy="889783"/>
          </a:xfrm>
        </p:spPr>
        <p:txBody>
          <a:bodyPr/>
          <a:lstStyle/>
          <a:p>
            <a:r>
              <a:rPr lang="nl-NL" i="1" dirty="0"/>
              <a:t>Ideeën uit de samenleving die bijdragen aan een </a:t>
            </a:r>
            <a:r>
              <a:rPr lang="nl-NL" i="1" dirty="0" err="1"/>
              <a:t>Healty</a:t>
            </a:r>
            <a:r>
              <a:rPr lang="nl-NL" i="1" dirty="0"/>
              <a:t> Hillegom</a:t>
            </a:r>
          </a:p>
          <a:p>
            <a:r>
              <a:rPr lang="nl-NL" i="1" dirty="0"/>
              <a:t>                 23</a:t>
            </a:r>
            <a:r>
              <a:rPr lang="nl-NL" dirty="0"/>
              <a:t> april 2024</a:t>
            </a:r>
          </a:p>
        </p:txBody>
      </p:sp>
    </p:spTree>
    <p:extLst>
      <p:ext uri="{BB962C8B-B14F-4D97-AF65-F5344CB8AC3E}">
        <p14:creationId xmlns:p14="http://schemas.microsoft.com/office/powerpoint/2010/main" val="7310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AA37F-DD90-FADD-A7F6-FF76CFBB9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A7EC3F4-0113-C442-6E8E-4E4A0F2A0C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436698"/>
              </p:ext>
            </p:extLst>
          </p:nvPr>
        </p:nvGraphicFramePr>
        <p:xfrm>
          <a:off x="6781059" y="1440000"/>
          <a:ext cx="5086082" cy="4585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F733875-B80B-1305-BA5D-3294B3BF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396008"/>
            <a:ext cx="11088748" cy="921647"/>
          </a:xfrm>
        </p:spPr>
        <p:txBody>
          <a:bodyPr>
            <a:noAutofit/>
          </a:bodyPr>
          <a:lstStyle/>
          <a:p>
            <a:r>
              <a:rPr lang="nl-NL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nl-NL" b="1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nl-NL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ieuwe </a:t>
            </a:r>
            <a:r>
              <a:rPr lang="nl-NL" b="1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nl-NL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nitiatieven </a:t>
            </a:r>
            <a:r>
              <a:rPr lang="nl-NL" b="1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nl-NL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roeftuin (NIP) is een aanvulling op bestaande lokale afspraken</a:t>
            </a:r>
            <a:br>
              <a:rPr lang="nl-NL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nl-NL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nl-NL" dirty="0">
                <a:solidFill>
                  <a:srgbClr val="00385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98DC880-DFD8-6EE7-41CD-D86F9CC39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3" y="1440000"/>
            <a:ext cx="5519737" cy="458589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nl-NL" sz="1800" dirty="0"/>
              <a:t>Doel: Inspelen op lokale behoeften</a:t>
            </a:r>
          </a:p>
          <a:p>
            <a:pPr marL="0" indent="0">
              <a:spcBef>
                <a:spcPts val="0"/>
              </a:spcBef>
              <a:buNone/>
            </a:pPr>
            <a:endParaRPr lang="nl-NL" sz="1800" dirty="0"/>
          </a:p>
          <a:p>
            <a:r>
              <a:rPr lang="nl-NL" sz="1800" dirty="0"/>
              <a:t>2 x per jaar organiseren we met kernpartners uit de gemeente een ronde, voor initiatieven uit de samenleving die bijdragen aan ‘vitaliteit’ en ‘zorg voor elkaar’.</a:t>
            </a:r>
          </a:p>
          <a:p>
            <a:r>
              <a:rPr lang="nl-NL" sz="1800" dirty="0"/>
              <a:t>We doorlopen 3 stappen:</a:t>
            </a:r>
          </a:p>
          <a:p>
            <a:pPr marL="808038" lvl="1" indent="-457200">
              <a:buFont typeface="+mj-lt"/>
              <a:buAutoNum type="arabicPeriod"/>
            </a:pPr>
            <a:r>
              <a:rPr lang="nl-NL" sz="1800" dirty="0"/>
              <a:t>Verzamelen van mogelijke initiatieven;</a:t>
            </a:r>
          </a:p>
          <a:p>
            <a:pPr marL="808038" lvl="1" indent="-457200">
              <a:buFont typeface="+mj-lt"/>
              <a:buAutoNum type="arabicPeriod"/>
            </a:pPr>
            <a:r>
              <a:rPr lang="nl-NL" sz="1800" dirty="0"/>
              <a:t>Filteren en komen tot een shortlist van initiatieven;</a:t>
            </a:r>
          </a:p>
          <a:p>
            <a:pPr marL="808038" lvl="1" indent="-457200">
              <a:buFont typeface="+mj-lt"/>
              <a:buAutoNum type="arabicPeriod"/>
            </a:pPr>
            <a:r>
              <a:rPr lang="nl-NL" sz="1800" dirty="0"/>
              <a:t>Dialoog over en keuze van initiatieven die door initiatiefnemers worden uitgevoerd.</a:t>
            </a:r>
          </a:p>
        </p:txBody>
      </p:sp>
      <p:sp>
        <p:nvSpPr>
          <p:cNvPr id="6" name="Pijl: gestreept rechts 5">
            <a:extLst>
              <a:ext uri="{FF2B5EF4-FFF2-40B4-BE49-F238E27FC236}">
                <a16:creationId xmlns:a16="http://schemas.microsoft.com/office/drawing/2014/main" id="{EFD1F043-608D-9BD2-A639-84AD6564BDDA}"/>
              </a:ext>
            </a:extLst>
          </p:cNvPr>
          <p:cNvSpPr/>
          <p:nvPr/>
        </p:nvSpPr>
        <p:spPr>
          <a:xfrm>
            <a:off x="6963939" y="1440000"/>
            <a:ext cx="1852551" cy="1101069"/>
          </a:xfrm>
          <a:prstGeom prst="stripedRightArrow">
            <a:avLst>
              <a:gd name="adj1" fmla="val 50000"/>
              <a:gd name="adj2" fmla="val 2957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4240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>
            <a:extLst>
              <a:ext uri="{FF2B5EF4-FFF2-40B4-BE49-F238E27FC236}">
                <a16:creationId xmlns:a16="http://schemas.microsoft.com/office/drawing/2014/main" id="{8502058C-0FF8-BBB7-914C-8DE4F5775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396008"/>
            <a:ext cx="11088748" cy="921647"/>
          </a:xfrm>
        </p:spPr>
        <p:txBody>
          <a:bodyPr>
            <a:noAutofit/>
          </a:bodyPr>
          <a:lstStyle/>
          <a:p>
            <a:r>
              <a:rPr lang="nl-NL" dirty="0"/>
              <a:t>Stap 1: Het in kaart brengen van behoeften en  verzamelen van initiatieven in de samenleving</a:t>
            </a:r>
            <a:br>
              <a:rPr lang="nl-NL" dirty="0"/>
            </a:br>
            <a:endParaRPr lang="nl-NL" dirty="0"/>
          </a:p>
        </p:txBody>
      </p:sp>
      <p:sp>
        <p:nvSpPr>
          <p:cNvPr id="22" name="Tijdelijke aanduiding voor inhoud 21">
            <a:extLst>
              <a:ext uri="{FF2B5EF4-FFF2-40B4-BE49-F238E27FC236}">
                <a16:creationId xmlns:a16="http://schemas.microsoft.com/office/drawing/2014/main" id="{D6A8A7C5-DBA8-7FA3-337E-3E6C81AC7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3" y="1440000"/>
            <a:ext cx="5519737" cy="4585896"/>
          </a:xfrm>
        </p:spPr>
        <p:txBody>
          <a:bodyPr/>
          <a:lstStyle/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Traject verloopt via meerdere kanalen:</a:t>
            </a:r>
          </a:p>
          <a:p>
            <a:r>
              <a:rPr lang="nl-NL" sz="1800" dirty="0"/>
              <a:t>Ophalen beschikbare data</a:t>
            </a:r>
          </a:p>
          <a:p>
            <a:r>
              <a:rPr lang="nl-NL" sz="1800" dirty="0"/>
              <a:t>Behoefteonderzoek per halfjaar (peiling onder inwoners)</a:t>
            </a:r>
          </a:p>
          <a:p>
            <a:r>
              <a:rPr lang="nl-NL" sz="1800" dirty="0"/>
              <a:t>Inbreng lokale initiatieven via kernpartners vanuit team </a:t>
            </a:r>
            <a:r>
              <a:rPr lang="nl-NL" sz="1800" dirty="0" err="1"/>
              <a:t>Healthy</a:t>
            </a:r>
            <a:r>
              <a:rPr lang="nl-NL" sz="1800" dirty="0"/>
              <a:t> Hillegom (vitaliteitscoaches)</a:t>
            </a:r>
          </a:p>
          <a:p>
            <a:r>
              <a:rPr lang="nl-NL" sz="1800" dirty="0"/>
              <a:t>Inbreng Wethouders en beleidsmakers</a:t>
            </a:r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EE3285E9-48D7-9928-880F-341DD0F6957E}"/>
              </a:ext>
            </a:extLst>
          </p:cNvPr>
          <p:cNvSpPr/>
          <p:nvPr/>
        </p:nvSpPr>
        <p:spPr>
          <a:xfrm>
            <a:off x="6507323" y="1721922"/>
            <a:ext cx="5332376" cy="3942608"/>
          </a:xfrm>
          <a:prstGeom prst="roundRect">
            <a:avLst>
              <a:gd name="adj" fmla="val 3743"/>
            </a:avLst>
          </a:prstGeom>
          <a:solidFill>
            <a:srgbClr val="0070C0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sz="1400" b="1" dirty="0">
                <a:solidFill>
                  <a:schemeClr val="tx2"/>
                </a:solidFill>
              </a:rPr>
              <a:t>Lokale initiatieven: Voorstel 1, 2, 3, 4, 5, etc.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3E82546D-ABB1-3C51-03AC-36E9D4EDE4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6637576"/>
              </p:ext>
            </p:extLst>
          </p:nvPr>
        </p:nvGraphicFramePr>
        <p:xfrm>
          <a:off x="6584535" y="2147039"/>
          <a:ext cx="5172036" cy="337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10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F2C51-1FFF-4BBD-CA3E-CB5EE3541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>
            <a:extLst>
              <a:ext uri="{FF2B5EF4-FFF2-40B4-BE49-F238E27FC236}">
                <a16:creationId xmlns:a16="http://schemas.microsoft.com/office/drawing/2014/main" id="{0CA20B2B-D85D-205D-5BAB-CF308C556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396008"/>
            <a:ext cx="11088748" cy="921647"/>
          </a:xfrm>
        </p:spPr>
        <p:txBody>
          <a:bodyPr>
            <a:normAutofit/>
          </a:bodyPr>
          <a:lstStyle/>
          <a:p>
            <a:r>
              <a:rPr lang="nl-NL" dirty="0"/>
              <a:t>Stap 2: Het wegen van lokale initiatieven voor op een lijst kansrijke initiatieven (shortlist)</a:t>
            </a:r>
          </a:p>
        </p:txBody>
      </p:sp>
      <p:sp>
        <p:nvSpPr>
          <p:cNvPr id="22" name="Tijdelijke aanduiding voor inhoud 21">
            <a:extLst>
              <a:ext uri="{FF2B5EF4-FFF2-40B4-BE49-F238E27FC236}">
                <a16:creationId xmlns:a16="http://schemas.microsoft.com/office/drawing/2014/main" id="{507F03ED-D3BC-1BC8-3A45-F9EE94631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3" y="1440000"/>
            <a:ext cx="5498962" cy="4585896"/>
          </a:xfrm>
        </p:spPr>
        <p:txBody>
          <a:bodyPr/>
          <a:lstStyle/>
          <a:p>
            <a:pPr marL="0" lvl="0" indent="0">
              <a:lnSpc>
                <a:spcPct val="107000"/>
              </a:lnSpc>
              <a:buNone/>
            </a:pPr>
            <a:r>
              <a:rPr lang="nl-NL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Toets op criteria en afweging op</a:t>
            </a:r>
            <a:r>
              <a:rPr lang="nl-NL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lnSpc>
                <a:spcPct val="107000"/>
              </a:lnSpc>
              <a:buNone/>
            </a:pPr>
            <a:endParaRPr lang="nl-NL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nl-NL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1800" dirty="0">
                <a:solidFill>
                  <a:srgbClr val="20446B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draagt bij aan ambitie pijler 1: Vitaliteit en pijler 3: Zorg voor Elkaar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nl-NL" sz="1800" b="0" i="0" u="none" strike="noStrike" dirty="0">
                <a:solidFill>
                  <a:srgbClr val="20446B"/>
                </a:solidFill>
                <a:effectLst/>
                <a:latin typeface="Verdana" panose="020B0604030504040204" pitchFamily="34" charset="0"/>
              </a:rPr>
              <a:t>- inhoudelijk zijn projecten gericht op: sport, bewegen, cultuur, sociale cohesie, leefomgeving en preventieve Gezondheid </a:t>
            </a:r>
            <a:endParaRPr lang="nl-NL" sz="1800" dirty="0">
              <a:solidFill>
                <a:srgbClr val="20446B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</a:rPr>
              <a:t>- i</a:t>
            </a:r>
            <a:r>
              <a:rPr lang="nl-NL" sz="1800" b="0" i="0" u="none" strike="noStrike" dirty="0">
                <a:solidFill>
                  <a:srgbClr val="20446B"/>
                </a:solidFill>
                <a:effectLst/>
                <a:latin typeface="Verdana" panose="020B0604030504040204" pitchFamily="34" charset="0"/>
              </a:rPr>
              <a:t>nterventies zijn gericht op activering van: burgers; een buurt; een gezonde leefstijl en ontmoeten.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nl-NL" sz="1800" dirty="0">
                <a:solidFill>
                  <a:srgbClr val="20446B"/>
                </a:solidFill>
                <a:latin typeface="Verdana" panose="020B0604030504040204" pitchFamily="34" charset="0"/>
              </a:rPr>
              <a:t>- a</a:t>
            </a:r>
            <a:r>
              <a:rPr lang="nl-NL" sz="1800" b="0" i="0" u="none" strike="noStrike" dirty="0">
                <a:solidFill>
                  <a:srgbClr val="20446B"/>
                </a:solidFill>
                <a:effectLst/>
                <a:latin typeface="Verdana" panose="020B0604030504040204" pitchFamily="34" charset="0"/>
              </a:rPr>
              <a:t>ctivering draagt bij aan veerkracht, zelfredzaamheid en sociaal welbevinden.</a:t>
            </a:r>
            <a:r>
              <a:rPr lang="nl-NL" sz="1400" dirty="0">
                <a:solidFill>
                  <a:srgbClr val="20446B"/>
                </a:solidFill>
              </a:rPr>
              <a:t> </a:t>
            </a:r>
            <a:endParaRPr lang="nl-NL" sz="1800" dirty="0">
              <a:solidFill>
                <a:srgbClr val="20446B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800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4C10ECDA-294E-E11A-B9CD-044D1A22F427}"/>
              </a:ext>
            </a:extLst>
          </p:cNvPr>
          <p:cNvGrpSpPr/>
          <p:nvPr/>
        </p:nvGrpSpPr>
        <p:grpSpPr>
          <a:xfrm>
            <a:off x="6509543" y="1495558"/>
            <a:ext cx="5425864" cy="4237702"/>
            <a:chOff x="6870667" y="1289792"/>
            <a:chExt cx="5425864" cy="42377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B66640A8-0BA4-A66B-AC17-7866FB74DFE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8365918"/>
                </p:ext>
              </p:extLst>
            </p:nvPr>
          </p:nvGraphicFramePr>
          <p:xfrm>
            <a:off x="6870667" y="1289792"/>
            <a:ext cx="2188473" cy="22788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Pijl: gebogen omhoog 11">
              <a:extLst>
                <a:ext uri="{FF2B5EF4-FFF2-40B4-BE49-F238E27FC236}">
                  <a16:creationId xmlns:a16="http://schemas.microsoft.com/office/drawing/2014/main" id="{33E99358-3E2D-7CAC-358E-249E15A9FD63}"/>
                </a:ext>
              </a:extLst>
            </p:cNvPr>
            <p:cNvSpPr/>
            <p:nvPr/>
          </p:nvSpPr>
          <p:spPr>
            <a:xfrm>
              <a:off x="8623506" y="4735007"/>
              <a:ext cx="1071229" cy="792485"/>
            </a:xfrm>
            <a:prstGeom prst="bentUpArrow">
              <a:avLst>
                <a:gd name="adj1" fmla="val 38259"/>
                <a:gd name="adj2" fmla="val 36852"/>
                <a:gd name="adj3" fmla="val 35020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nl-NL" sz="900" b="1" dirty="0">
                  <a:solidFill>
                    <a:schemeClr val="tx2"/>
                  </a:solidFill>
                </a:rPr>
                <a:t>Uitvoering</a:t>
              </a:r>
            </a:p>
          </p:txBody>
        </p:sp>
        <p:sp>
          <p:nvSpPr>
            <p:cNvPr id="13" name="Pijl: omlaag 12">
              <a:extLst>
                <a:ext uri="{FF2B5EF4-FFF2-40B4-BE49-F238E27FC236}">
                  <a16:creationId xmlns:a16="http://schemas.microsoft.com/office/drawing/2014/main" id="{8C2F98A4-991C-FE00-CBC7-7BED848BF7AC}"/>
                </a:ext>
              </a:extLst>
            </p:cNvPr>
            <p:cNvSpPr/>
            <p:nvPr/>
          </p:nvSpPr>
          <p:spPr>
            <a:xfrm>
              <a:off x="7648419" y="4735009"/>
              <a:ext cx="670691" cy="792485"/>
            </a:xfrm>
            <a:prstGeom prst="downArrow">
              <a:avLst>
                <a:gd name="adj1" fmla="val 44626"/>
                <a:gd name="adj2" fmla="val 45050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nl-NL" sz="900" b="1" dirty="0">
                  <a:solidFill>
                    <a:schemeClr val="tx2"/>
                  </a:solidFill>
                </a:rPr>
                <a:t>Akkoord</a:t>
              </a:r>
            </a:p>
          </p:txBody>
        </p:sp>
        <p:sp>
          <p:nvSpPr>
            <p:cNvPr id="14" name="Pijl: omlaag 13">
              <a:extLst>
                <a:ext uri="{FF2B5EF4-FFF2-40B4-BE49-F238E27FC236}">
                  <a16:creationId xmlns:a16="http://schemas.microsoft.com/office/drawing/2014/main" id="{6193026B-DBD4-F88D-29DF-B4BACA3EF042}"/>
                </a:ext>
              </a:extLst>
            </p:cNvPr>
            <p:cNvSpPr/>
            <p:nvPr/>
          </p:nvSpPr>
          <p:spPr>
            <a:xfrm>
              <a:off x="10248989" y="4735005"/>
              <a:ext cx="670691" cy="792485"/>
            </a:xfrm>
            <a:prstGeom prst="downArrow">
              <a:avLst>
                <a:gd name="adj1" fmla="val 44626"/>
                <a:gd name="adj2" fmla="val 45050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nl-NL" sz="900" b="1" dirty="0">
                  <a:solidFill>
                    <a:schemeClr val="tx2"/>
                  </a:solidFill>
                </a:rPr>
                <a:t>Akkoord</a:t>
              </a:r>
            </a:p>
          </p:txBody>
        </p:sp>
        <p:graphicFrame>
          <p:nvGraphicFramePr>
            <p:cNvPr id="15" name="Diagram 14">
              <a:extLst>
                <a:ext uri="{FF2B5EF4-FFF2-40B4-BE49-F238E27FC236}">
                  <a16:creationId xmlns:a16="http://schemas.microsoft.com/office/drawing/2014/main" id="{8F96FE37-874F-B2C9-186E-E08D4C4BBDA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21434601"/>
                </p:ext>
              </p:extLst>
            </p:nvPr>
          </p:nvGraphicFramePr>
          <p:xfrm>
            <a:off x="9460331" y="1300719"/>
            <a:ext cx="2188473" cy="22788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" name="Pijl: gebogen omhoog 1">
              <a:extLst>
                <a:ext uri="{FF2B5EF4-FFF2-40B4-BE49-F238E27FC236}">
                  <a16:creationId xmlns:a16="http://schemas.microsoft.com/office/drawing/2014/main" id="{A7B11736-C764-F564-083E-F68C8E9415A4}"/>
                </a:ext>
              </a:extLst>
            </p:cNvPr>
            <p:cNvSpPr/>
            <p:nvPr/>
          </p:nvSpPr>
          <p:spPr>
            <a:xfrm>
              <a:off x="11225302" y="4735006"/>
              <a:ext cx="1071229" cy="792485"/>
            </a:xfrm>
            <a:prstGeom prst="bentUpArrow">
              <a:avLst>
                <a:gd name="adj1" fmla="val 38259"/>
                <a:gd name="adj2" fmla="val 36852"/>
                <a:gd name="adj3" fmla="val 35020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nl-NL" sz="900" b="1" dirty="0">
                  <a:solidFill>
                    <a:schemeClr val="tx2"/>
                  </a:solidFill>
                </a:rPr>
                <a:t>Uitvoering</a:t>
              </a:r>
            </a:p>
          </p:txBody>
        </p:sp>
      </p:grpSp>
      <p:sp>
        <p:nvSpPr>
          <p:cNvPr id="4" name="Rechthoek 3">
            <a:extLst>
              <a:ext uri="{FF2B5EF4-FFF2-40B4-BE49-F238E27FC236}">
                <a16:creationId xmlns:a16="http://schemas.microsoft.com/office/drawing/2014/main" id="{A3B25CD7-FB6A-807E-44B8-3967B9CBFED8}"/>
              </a:ext>
            </a:extLst>
          </p:cNvPr>
          <p:cNvSpPr/>
          <p:nvPr/>
        </p:nvSpPr>
        <p:spPr>
          <a:xfrm>
            <a:off x="6463009" y="1659466"/>
            <a:ext cx="4824671" cy="2048934"/>
          </a:xfrm>
          <a:custGeom>
            <a:avLst/>
            <a:gdLst>
              <a:gd name="connsiteX0" fmla="*/ 0 w 4824671"/>
              <a:gd name="connsiteY0" fmla="*/ 0 h 2048934"/>
              <a:gd name="connsiteX1" fmla="*/ 487828 w 4824671"/>
              <a:gd name="connsiteY1" fmla="*/ 0 h 2048934"/>
              <a:gd name="connsiteX2" fmla="*/ 879162 w 4824671"/>
              <a:gd name="connsiteY2" fmla="*/ 0 h 2048934"/>
              <a:gd name="connsiteX3" fmla="*/ 1511730 w 4824671"/>
              <a:gd name="connsiteY3" fmla="*/ 0 h 2048934"/>
              <a:gd name="connsiteX4" fmla="*/ 1999558 w 4824671"/>
              <a:gd name="connsiteY4" fmla="*/ 0 h 2048934"/>
              <a:gd name="connsiteX5" fmla="*/ 2487386 w 4824671"/>
              <a:gd name="connsiteY5" fmla="*/ 0 h 2048934"/>
              <a:gd name="connsiteX6" fmla="*/ 3119954 w 4824671"/>
              <a:gd name="connsiteY6" fmla="*/ 0 h 2048934"/>
              <a:gd name="connsiteX7" fmla="*/ 3559535 w 4824671"/>
              <a:gd name="connsiteY7" fmla="*/ 0 h 2048934"/>
              <a:gd name="connsiteX8" fmla="*/ 4192103 w 4824671"/>
              <a:gd name="connsiteY8" fmla="*/ 0 h 2048934"/>
              <a:gd name="connsiteX9" fmla="*/ 4824671 w 4824671"/>
              <a:gd name="connsiteY9" fmla="*/ 0 h 2048934"/>
              <a:gd name="connsiteX10" fmla="*/ 4824671 w 4824671"/>
              <a:gd name="connsiteY10" fmla="*/ 512234 h 2048934"/>
              <a:gd name="connsiteX11" fmla="*/ 4824671 w 4824671"/>
              <a:gd name="connsiteY11" fmla="*/ 1024467 h 2048934"/>
              <a:gd name="connsiteX12" fmla="*/ 4824671 w 4824671"/>
              <a:gd name="connsiteY12" fmla="*/ 1557190 h 2048934"/>
              <a:gd name="connsiteX13" fmla="*/ 4824671 w 4824671"/>
              <a:gd name="connsiteY13" fmla="*/ 2048934 h 2048934"/>
              <a:gd name="connsiteX14" fmla="*/ 4288596 w 4824671"/>
              <a:gd name="connsiteY14" fmla="*/ 2048934 h 2048934"/>
              <a:gd name="connsiteX15" fmla="*/ 3849015 w 4824671"/>
              <a:gd name="connsiteY15" fmla="*/ 2048934 h 2048934"/>
              <a:gd name="connsiteX16" fmla="*/ 3312941 w 4824671"/>
              <a:gd name="connsiteY16" fmla="*/ 2048934 h 2048934"/>
              <a:gd name="connsiteX17" fmla="*/ 2680373 w 4824671"/>
              <a:gd name="connsiteY17" fmla="*/ 2048934 h 2048934"/>
              <a:gd name="connsiteX18" fmla="*/ 2144298 w 4824671"/>
              <a:gd name="connsiteY18" fmla="*/ 2048934 h 2048934"/>
              <a:gd name="connsiteX19" fmla="*/ 1752964 w 4824671"/>
              <a:gd name="connsiteY19" fmla="*/ 2048934 h 2048934"/>
              <a:gd name="connsiteX20" fmla="*/ 1313383 w 4824671"/>
              <a:gd name="connsiteY20" fmla="*/ 2048934 h 2048934"/>
              <a:gd name="connsiteX21" fmla="*/ 680815 w 4824671"/>
              <a:gd name="connsiteY21" fmla="*/ 2048934 h 2048934"/>
              <a:gd name="connsiteX22" fmla="*/ 0 w 4824671"/>
              <a:gd name="connsiteY22" fmla="*/ 2048934 h 2048934"/>
              <a:gd name="connsiteX23" fmla="*/ 0 w 4824671"/>
              <a:gd name="connsiteY23" fmla="*/ 1577679 h 2048934"/>
              <a:gd name="connsiteX24" fmla="*/ 0 w 4824671"/>
              <a:gd name="connsiteY24" fmla="*/ 1085935 h 2048934"/>
              <a:gd name="connsiteX25" fmla="*/ 0 w 4824671"/>
              <a:gd name="connsiteY25" fmla="*/ 635170 h 2048934"/>
              <a:gd name="connsiteX26" fmla="*/ 0 w 4824671"/>
              <a:gd name="connsiteY26" fmla="*/ 0 h 204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24671" h="2048934" extrusionOk="0">
                <a:moveTo>
                  <a:pt x="0" y="0"/>
                </a:moveTo>
                <a:cubicBezTo>
                  <a:pt x="217576" y="-10665"/>
                  <a:pt x="258261" y="54423"/>
                  <a:pt x="487828" y="0"/>
                </a:cubicBezTo>
                <a:cubicBezTo>
                  <a:pt x="717395" y="-54423"/>
                  <a:pt x="720721" y="34418"/>
                  <a:pt x="879162" y="0"/>
                </a:cubicBezTo>
                <a:cubicBezTo>
                  <a:pt x="1037603" y="-34418"/>
                  <a:pt x="1214734" y="43873"/>
                  <a:pt x="1511730" y="0"/>
                </a:cubicBezTo>
                <a:cubicBezTo>
                  <a:pt x="1808726" y="-43873"/>
                  <a:pt x="1897380" y="35649"/>
                  <a:pt x="1999558" y="0"/>
                </a:cubicBezTo>
                <a:cubicBezTo>
                  <a:pt x="2101736" y="-35649"/>
                  <a:pt x="2248529" y="23087"/>
                  <a:pt x="2487386" y="0"/>
                </a:cubicBezTo>
                <a:cubicBezTo>
                  <a:pt x="2726243" y="-23087"/>
                  <a:pt x="2891914" y="5184"/>
                  <a:pt x="3119954" y="0"/>
                </a:cubicBezTo>
                <a:cubicBezTo>
                  <a:pt x="3347994" y="-5184"/>
                  <a:pt x="3352865" y="16641"/>
                  <a:pt x="3559535" y="0"/>
                </a:cubicBezTo>
                <a:cubicBezTo>
                  <a:pt x="3766205" y="-16641"/>
                  <a:pt x="4015529" y="7324"/>
                  <a:pt x="4192103" y="0"/>
                </a:cubicBezTo>
                <a:cubicBezTo>
                  <a:pt x="4368677" y="-7324"/>
                  <a:pt x="4558587" y="18310"/>
                  <a:pt x="4824671" y="0"/>
                </a:cubicBezTo>
                <a:cubicBezTo>
                  <a:pt x="4876878" y="239804"/>
                  <a:pt x="4777655" y="370198"/>
                  <a:pt x="4824671" y="512234"/>
                </a:cubicBezTo>
                <a:cubicBezTo>
                  <a:pt x="4871687" y="654270"/>
                  <a:pt x="4763725" y="799338"/>
                  <a:pt x="4824671" y="1024467"/>
                </a:cubicBezTo>
                <a:cubicBezTo>
                  <a:pt x="4885617" y="1249596"/>
                  <a:pt x="4808224" y="1433315"/>
                  <a:pt x="4824671" y="1557190"/>
                </a:cubicBezTo>
                <a:cubicBezTo>
                  <a:pt x="4841118" y="1681065"/>
                  <a:pt x="4781250" y="1899719"/>
                  <a:pt x="4824671" y="2048934"/>
                </a:cubicBezTo>
                <a:cubicBezTo>
                  <a:pt x="4668528" y="2101921"/>
                  <a:pt x="4507001" y="1997761"/>
                  <a:pt x="4288596" y="2048934"/>
                </a:cubicBezTo>
                <a:cubicBezTo>
                  <a:pt x="4070191" y="2100107"/>
                  <a:pt x="3960626" y="2015491"/>
                  <a:pt x="3849015" y="2048934"/>
                </a:cubicBezTo>
                <a:cubicBezTo>
                  <a:pt x="3737404" y="2082377"/>
                  <a:pt x="3464876" y="2043486"/>
                  <a:pt x="3312941" y="2048934"/>
                </a:cubicBezTo>
                <a:cubicBezTo>
                  <a:pt x="3161006" y="2054382"/>
                  <a:pt x="2950985" y="2002925"/>
                  <a:pt x="2680373" y="2048934"/>
                </a:cubicBezTo>
                <a:cubicBezTo>
                  <a:pt x="2409761" y="2094943"/>
                  <a:pt x="2353975" y="1996494"/>
                  <a:pt x="2144298" y="2048934"/>
                </a:cubicBezTo>
                <a:cubicBezTo>
                  <a:pt x="1934621" y="2101374"/>
                  <a:pt x="1874657" y="2028385"/>
                  <a:pt x="1752964" y="2048934"/>
                </a:cubicBezTo>
                <a:cubicBezTo>
                  <a:pt x="1631271" y="2069483"/>
                  <a:pt x="1516050" y="2026728"/>
                  <a:pt x="1313383" y="2048934"/>
                </a:cubicBezTo>
                <a:cubicBezTo>
                  <a:pt x="1110716" y="2071140"/>
                  <a:pt x="996196" y="2027157"/>
                  <a:pt x="680815" y="2048934"/>
                </a:cubicBezTo>
                <a:cubicBezTo>
                  <a:pt x="365434" y="2070711"/>
                  <a:pt x="256597" y="2005304"/>
                  <a:pt x="0" y="2048934"/>
                </a:cubicBezTo>
                <a:cubicBezTo>
                  <a:pt x="-20641" y="1887282"/>
                  <a:pt x="30434" y="1750914"/>
                  <a:pt x="0" y="1577679"/>
                </a:cubicBezTo>
                <a:cubicBezTo>
                  <a:pt x="-30434" y="1404444"/>
                  <a:pt x="35089" y="1211975"/>
                  <a:pt x="0" y="1085935"/>
                </a:cubicBezTo>
                <a:cubicBezTo>
                  <a:pt x="-35089" y="959895"/>
                  <a:pt x="40380" y="742488"/>
                  <a:pt x="0" y="635170"/>
                </a:cubicBezTo>
                <a:cubicBezTo>
                  <a:pt x="-40380" y="527852"/>
                  <a:pt x="43726" y="291442"/>
                  <a:pt x="0" y="0"/>
                </a:cubicBezTo>
                <a:close/>
              </a:path>
            </a:pathLst>
          </a:custGeom>
          <a:noFill/>
          <a:ln w="38100" cmpd="dbl">
            <a:solidFill>
              <a:srgbClr val="7EBF2D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: ingekeept rechts 10">
            <a:extLst>
              <a:ext uri="{FF2B5EF4-FFF2-40B4-BE49-F238E27FC236}">
                <a16:creationId xmlns:a16="http://schemas.microsoft.com/office/drawing/2014/main" id="{34BE4AF8-4A58-A143-EE28-5FC9519FDD4A}"/>
              </a:ext>
            </a:extLst>
          </p:cNvPr>
          <p:cNvSpPr/>
          <p:nvPr/>
        </p:nvSpPr>
        <p:spPr>
          <a:xfrm>
            <a:off x="6450274" y="3804380"/>
            <a:ext cx="2550941" cy="1351031"/>
          </a:xfrm>
          <a:prstGeom prst="notchedRightArrow">
            <a:avLst>
              <a:gd name="adj1" fmla="val 55013"/>
              <a:gd name="adj2" fmla="val 50000"/>
            </a:avLst>
          </a:prstGeom>
          <a:noFill/>
          <a:ln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b="1" dirty="0">
                <a:solidFill>
                  <a:srgbClr val="002060"/>
                </a:solidFill>
              </a:rPr>
              <a:t>Monitoring lopende initiatieven &amp; beoordeling nieuwe initiatieven </a:t>
            </a:r>
          </a:p>
        </p:txBody>
      </p:sp>
      <p:sp>
        <p:nvSpPr>
          <p:cNvPr id="28" name="Pijl: ingekeept rechts 27">
            <a:extLst>
              <a:ext uri="{FF2B5EF4-FFF2-40B4-BE49-F238E27FC236}">
                <a16:creationId xmlns:a16="http://schemas.microsoft.com/office/drawing/2014/main" id="{BC5C2995-DA56-BA33-CF69-EEA2A7330EDC}"/>
              </a:ext>
            </a:extLst>
          </p:cNvPr>
          <p:cNvSpPr/>
          <p:nvPr/>
        </p:nvSpPr>
        <p:spPr>
          <a:xfrm>
            <a:off x="9068535" y="3804380"/>
            <a:ext cx="2550941" cy="1351031"/>
          </a:xfrm>
          <a:prstGeom prst="notchedRightArrow">
            <a:avLst>
              <a:gd name="adj1" fmla="val 55013"/>
              <a:gd name="adj2" fmla="val 50000"/>
            </a:avLst>
          </a:prstGeom>
          <a:noFill/>
          <a:ln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b="1" dirty="0">
                <a:solidFill>
                  <a:srgbClr val="002060"/>
                </a:solidFill>
              </a:rPr>
              <a:t>Monitoring lopende initiatieven &amp; beoordeling nieuwe initiatieven </a:t>
            </a:r>
          </a:p>
        </p:txBody>
      </p:sp>
    </p:spTree>
    <p:extLst>
      <p:ext uri="{BB962C8B-B14F-4D97-AF65-F5344CB8AC3E}">
        <p14:creationId xmlns:p14="http://schemas.microsoft.com/office/powerpoint/2010/main" val="3982204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D9CD3-77C3-277A-2F80-84AF57052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>
            <a:extLst>
              <a:ext uri="{FF2B5EF4-FFF2-40B4-BE49-F238E27FC236}">
                <a16:creationId xmlns:a16="http://schemas.microsoft.com/office/drawing/2014/main" id="{5A28C401-5447-983E-FC75-AB6B38B3E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396008"/>
            <a:ext cx="11088748" cy="921647"/>
          </a:xfrm>
        </p:spPr>
        <p:txBody>
          <a:bodyPr>
            <a:normAutofit/>
          </a:bodyPr>
          <a:lstStyle/>
          <a:p>
            <a:r>
              <a:rPr lang="nl-NL" dirty="0"/>
              <a:t>Stap 3: Het maken van een keuze voor initiatieven die door initiatiefnemers worden uitgevoerd</a:t>
            </a:r>
          </a:p>
        </p:txBody>
      </p:sp>
      <p:sp>
        <p:nvSpPr>
          <p:cNvPr id="22" name="Tijdelijke aanduiding voor inhoud 21">
            <a:extLst>
              <a:ext uri="{FF2B5EF4-FFF2-40B4-BE49-F238E27FC236}">
                <a16:creationId xmlns:a16="http://schemas.microsoft.com/office/drawing/2014/main" id="{ABA78DCE-6818-FBC8-1B4D-8B0997559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3" y="1440000"/>
            <a:ext cx="5498962" cy="4585896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/>
              <a:t>Beleidsronde met werkveld en gemeente</a:t>
            </a:r>
          </a:p>
          <a:p>
            <a:pPr marL="0" indent="0">
              <a:buNone/>
            </a:pPr>
            <a:r>
              <a:rPr lang="nl-NL" sz="1800" dirty="0"/>
              <a:t>Behandelen van de shortlist 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- pitchen en beoordelen van de initiatieven</a:t>
            </a:r>
          </a:p>
          <a:p>
            <a:pPr marL="0" indent="0">
              <a:buNone/>
            </a:pPr>
            <a:r>
              <a:rPr lang="nl-NL" sz="1800" dirty="0"/>
              <a:t>- vaststellen definitieve keuze</a:t>
            </a:r>
          </a:p>
          <a:p>
            <a:pPr marL="0" indent="0">
              <a:buNone/>
            </a:pPr>
            <a:r>
              <a:rPr lang="nl-NL" sz="1800" dirty="0"/>
              <a:t>- indienen definitief projectplan met begroting</a:t>
            </a:r>
          </a:p>
          <a:p>
            <a:pPr marL="0" indent="0">
              <a:buNone/>
            </a:pPr>
            <a:r>
              <a:rPr lang="nl-NL" sz="1800" dirty="0"/>
              <a:t>- vaststellen, toekenning en opdrachtverlening</a:t>
            </a:r>
          </a:p>
          <a:p>
            <a:pPr marL="0" indent="0">
              <a:buNone/>
            </a:pPr>
            <a:r>
              <a:rPr lang="nl-NL" sz="1800" dirty="0"/>
              <a:t>- uitvoering geven aan initiatief</a:t>
            </a:r>
          </a:p>
          <a:p>
            <a:pPr marL="0" indent="0">
              <a:buNone/>
            </a:pPr>
            <a:endParaRPr lang="nl-NL" sz="1800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BE530C26-FB66-1499-5D52-2073CA7A78A0}"/>
              </a:ext>
            </a:extLst>
          </p:cNvPr>
          <p:cNvGrpSpPr/>
          <p:nvPr/>
        </p:nvGrpSpPr>
        <p:grpSpPr>
          <a:xfrm>
            <a:off x="6509543" y="1495558"/>
            <a:ext cx="5425864" cy="4237702"/>
            <a:chOff x="6870667" y="1289792"/>
            <a:chExt cx="5425864" cy="42377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EDE13A83-47B2-1D15-B82A-E0110B38346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63807432"/>
                </p:ext>
              </p:extLst>
            </p:nvPr>
          </p:nvGraphicFramePr>
          <p:xfrm>
            <a:off x="6870667" y="1289792"/>
            <a:ext cx="2188473" cy="22788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Pijl: gebogen omhoog 7">
              <a:extLst>
                <a:ext uri="{FF2B5EF4-FFF2-40B4-BE49-F238E27FC236}">
                  <a16:creationId xmlns:a16="http://schemas.microsoft.com/office/drawing/2014/main" id="{8B8C5E45-055C-7DCE-54F8-7FCFFB41AC2A}"/>
                </a:ext>
              </a:extLst>
            </p:cNvPr>
            <p:cNvSpPr/>
            <p:nvPr/>
          </p:nvSpPr>
          <p:spPr>
            <a:xfrm>
              <a:off x="8623506" y="4735007"/>
              <a:ext cx="1071229" cy="792485"/>
            </a:xfrm>
            <a:prstGeom prst="bentUpArrow">
              <a:avLst>
                <a:gd name="adj1" fmla="val 38259"/>
                <a:gd name="adj2" fmla="val 36852"/>
                <a:gd name="adj3" fmla="val 35020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nl-NL" sz="900" b="1" dirty="0">
                  <a:solidFill>
                    <a:schemeClr val="tx2"/>
                  </a:solidFill>
                </a:rPr>
                <a:t>Uitvoering</a:t>
              </a:r>
            </a:p>
          </p:txBody>
        </p:sp>
        <p:sp>
          <p:nvSpPr>
            <p:cNvPr id="11" name="Pijl: omlaag 10">
              <a:extLst>
                <a:ext uri="{FF2B5EF4-FFF2-40B4-BE49-F238E27FC236}">
                  <a16:creationId xmlns:a16="http://schemas.microsoft.com/office/drawing/2014/main" id="{3C4C095A-C3FE-900C-A8D0-4F650A1C368B}"/>
                </a:ext>
              </a:extLst>
            </p:cNvPr>
            <p:cNvSpPr/>
            <p:nvPr/>
          </p:nvSpPr>
          <p:spPr>
            <a:xfrm>
              <a:off x="7648419" y="4735009"/>
              <a:ext cx="670691" cy="792485"/>
            </a:xfrm>
            <a:prstGeom prst="downArrow">
              <a:avLst>
                <a:gd name="adj1" fmla="val 44626"/>
                <a:gd name="adj2" fmla="val 45050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nl-NL" sz="900" b="1" dirty="0">
                  <a:solidFill>
                    <a:schemeClr val="tx2"/>
                  </a:solidFill>
                </a:rPr>
                <a:t>Akkoord</a:t>
              </a:r>
            </a:p>
          </p:txBody>
        </p:sp>
        <p:sp>
          <p:nvSpPr>
            <p:cNvPr id="16" name="Pijl: omlaag 15">
              <a:extLst>
                <a:ext uri="{FF2B5EF4-FFF2-40B4-BE49-F238E27FC236}">
                  <a16:creationId xmlns:a16="http://schemas.microsoft.com/office/drawing/2014/main" id="{95151BA3-7737-1236-7FBF-438CABC26DFD}"/>
                </a:ext>
              </a:extLst>
            </p:cNvPr>
            <p:cNvSpPr/>
            <p:nvPr/>
          </p:nvSpPr>
          <p:spPr>
            <a:xfrm>
              <a:off x="10248989" y="4735005"/>
              <a:ext cx="670691" cy="792485"/>
            </a:xfrm>
            <a:prstGeom prst="downArrow">
              <a:avLst>
                <a:gd name="adj1" fmla="val 44626"/>
                <a:gd name="adj2" fmla="val 45050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nl-NL" sz="900" b="1" dirty="0">
                  <a:solidFill>
                    <a:schemeClr val="tx2"/>
                  </a:solidFill>
                </a:rPr>
                <a:t>Akkoord</a:t>
              </a:r>
            </a:p>
          </p:txBody>
        </p:sp>
        <p:graphicFrame>
          <p:nvGraphicFramePr>
            <p:cNvPr id="17" name="Diagram 16">
              <a:extLst>
                <a:ext uri="{FF2B5EF4-FFF2-40B4-BE49-F238E27FC236}">
                  <a16:creationId xmlns:a16="http://schemas.microsoft.com/office/drawing/2014/main" id="{5CE57AAC-10FA-ED68-09D6-A3DADD70260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92597642"/>
                </p:ext>
              </p:extLst>
            </p:nvPr>
          </p:nvGraphicFramePr>
          <p:xfrm>
            <a:off x="9460331" y="1300719"/>
            <a:ext cx="2188473" cy="22788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8" name="Pijl: gebogen omhoog 17">
              <a:extLst>
                <a:ext uri="{FF2B5EF4-FFF2-40B4-BE49-F238E27FC236}">
                  <a16:creationId xmlns:a16="http://schemas.microsoft.com/office/drawing/2014/main" id="{72EFE1E7-00F4-9EE5-7CCB-1E91BD314ACD}"/>
                </a:ext>
              </a:extLst>
            </p:cNvPr>
            <p:cNvSpPr/>
            <p:nvPr/>
          </p:nvSpPr>
          <p:spPr>
            <a:xfrm>
              <a:off x="11225302" y="4735006"/>
              <a:ext cx="1071229" cy="792485"/>
            </a:xfrm>
            <a:prstGeom prst="bentUpArrow">
              <a:avLst>
                <a:gd name="adj1" fmla="val 38259"/>
                <a:gd name="adj2" fmla="val 36852"/>
                <a:gd name="adj3" fmla="val 35020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nl-NL" sz="900" b="1" dirty="0">
                  <a:solidFill>
                    <a:schemeClr val="tx2"/>
                  </a:solidFill>
                </a:rPr>
                <a:t>Uitvoering</a:t>
              </a:r>
            </a:p>
          </p:txBody>
        </p:sp>
      </p:grpSp>
      <p:sp>
        <p:nvSpPr>
          <p:cNvPr id="19" name="Rechthoek 18">
            <a:extLst>
              <a:ext uri="{FF2B5EF4-FFF2-40B4-BE49-F238E27FC236}">
                <a16:creationId xmlns:a16="http://schemas.microsoft.com/office/drawing/2014/main" id="{5E099C0E-D169-F20E-0893-C15BA847B184}"/>
              </a:ext>
            </a:extLst>
          </p:cNvPr>
          <p:cNvSpPr/>
          <p:nvPr/>
        </p:nvSpPr>
        <p:spPr>
          <a:xfrm>
            <a:off x="6350349" y="3708399"/>
            <a:ext cx="5697718" cy="2218267"/>
          </a:xfrm>
          <a:custGeom>
            <a:avLst/>
            <a:gdLst>
              <a:gd name="connsiteX0" fmla="*/ 0 w 5697718"/>
              <a:gd name="connsiteY0" fmla="*/ 0 h 2218267"/>
              <a:gd name="connsiteX1" fmla="*/ 512795 w 5697718"/>
              <a:gd name="connsiteY1" fmla="*/ 0 h 2218267"/>
              <a:gd name="connsiteX2" fmla="*/ 911635 w 5697718"/>
              <a:gd name="connsiteY2" fmla="*/ 0 h 2218267"/>
              <a:gd name="connsiteX3" fmla="*/ 1595361 w 5697718"/>
              <a:gd name="connsiteY3" fmla="*/ 0 h 2218267"/>
              <a:gd name="connsiteX4" fmla="*/ 2108156 w 5697718"/>
              <a:gd name="connsiteY4" fmla="*/ 0 h 2218267"/>
              <a:gd name="connsiteX5" fmla="*/ 2620950 w 5697718"/>
              <a:gd name="connsiteY5" fmla="*/ 0 h 2218267"/>
              <a:gd name="connsiteX6" fmla="*/ 3304676 w 5697718"/>
              <a:gd name="connsiteY6" fmla="*/ 0 h 2218267"/>
              <a:gd name="connsiteX7" fmla="*/ 3760494 w 5697718"/>
              <a:gd name="connsiteY7" fmla="*/ 0 h 2218267"/>
              <a:gd name="connsiteX8" fmla="*/ 4444220 w 5697718"/>
              <a:gd name="connsiteY8" fmla="*/ 0 h 2218267"/>
              <a:gd name="connsiteX9" fmla="*/ 5127946 w 5697718"/>
              <a:gd name="connsiteY9" fmla="*/ 0 h 2218267"/>
              <a:gd name="connsiteX10" fmla="*/ 5697718 w 5697718"/>
              <a:gd name="connsiteY10" fmla="*/ 0 h 2218267"/>
              <a:gd name="connsiteX11" fmla="*/ 5697718 w 5697718"/>
              <a:gd name="connsiteY11" fmla="*/ 598932 h 2218267"/>
              <a:gd name="connsiteX12" fmla="*/ 5697718 w 5697718"/>
              <a:gd name="connsiteY12" fmla="*/ 1175682 h 2218267"/>
              <a:gd name="connsiteX13" fmla="*/ 5697718 w 5697718"/>
              <a:gd name="connsiteY13" fmla="*/ 1663700 h 2218267"/>
              <a:gd name="connsiteX14" fmla="*/ 5697718 w 5697718"/>
              <a:gd name="connsiteY14" fmla="*/ 2218267 h 2218267"/>
              <a:gd name="connsiteX15" fmla="*/ 5127946 w 5697718"/>
              <a:gd name="connsiteY15" fmla="*/ 2218267 h 2218267"/>
              <a:gd name="connsiteX16" fmla="*/ 4558174 w 5697718"/>
              <a:gd name="connsiteY16" fmla="*/ 2218267 h 2218267"/>
              <a:gd name="connsiteX17" fmla="*/ 3874448 w 5697718"/>
              <a:gd name="connsiteY17" fmla="*/ 2218267 h 2218267"/>
              <a:gd name="connsiteX18" fmla="*/ 3304676 w 5697718"/>
              <a:gd name="connsiteY18" fmla="*/ 2218267 h 2218267"/>
              <a:gd name="connsiteX19" fmla="*/ 2905836 w 5697718"/>
              <a:gd name="connsiteY19" fmla="*/ 2218267 h 2218267"/>
              <a:gd name="connsiteX20" fmla="*/ 2450019 w 5697718"/>
              <a:gd name="connsiteY20" fmla="*/ 2218267 h 2218267"/>
              <a:gd name="connsiteX21" fmla="*/ 1766293 w 5697718"/>
              <a:gd name="connsiteY21" fmla="*/ 2218267 h 2218267"/>
              <a:gd name="connsiteX22" fmla="*/ 1196521 w 5697718"/>
              <a:gd name="connsiteY22" fmla="*/ 2218267 h 2218267"/>
              <a:gd name="connsiteX23" fmla="*/ 740703 w 5697718"/>
              <a:gd name="connsiteY23" fmla="*/ 2218267 h 2218267"/>
              <a:gd name="connsiteX24" fmla="*/ 0 w 5697718"/>
              <a:gd name="connsiteY24" fmla="*/ 2218267 h 2218267"/>
              <a:gd name="connsiteX25" fmla="*/ 0 w 5697718"/>
              <a:gd name="connsiteY25" fmla="*/ 1730248 h 2218267"/>
              <a:gd name="connsiteX26" fmla="*/ 0 w 5697718"/>
              <a:gd name="connsiteY26" fmla="*/ 1242230 h 2218267"/>
              <a:gd name="connsiteX27" fmla="*/ 0 w 5697718"/>
              <a:gd name="connsiteY27" fmla="*/ 665480 h 2218267"/>
              <a:gd name="connsiteX28" fmla="*/ 0 w 5697718"/>
              <a:gd name="connsiteY28" fmla="*/ 0 h 221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97718" h="2218267" extrusionOk="0">
                <a:moveTo>
                  <a:pt x="0" y="0"/>
                </a:moveTo>
                <a:cubicBezTo>
                  <a:pt x="212859" y="-11081"/>
                  <a:pt x="364709" y="52342"/>
                  <a:pt x="512795" y="0"/>
                </a:cubicBezTo>
                <a:cubicBezTo>
                  <a:pt x="660881" y="-52342"/>
                  <a:pt x="738355" y="5134"/>
                  <a:pt x="911635" y="0"/>
                </a:cubicBezTo>
                <a:cubicBezTo>
                  <a:pt x="1084915" y="-5134"/>
                  <a:pt x="1372412" y="14690"/>
                  <a:pt x="1595361" y="0"/>
                </a:cubicBezTo>
                <a:cubicBezTo>
                  <a:pt x="1818310" y="-14690"/>
                  <a:pt x="1904546" y="44189"/>
                  <a:pt x="2108156" y="0"/>
                </a:cubicBezTo>
                <a:cubicBezTo>
                  <a:pt x="2311767" y="-44189"/>
                  <a:pt x="2403624" y="15554"/>
                  <a:pt x="2620950" y="0"/>
                </a:cubicBezTo>
                <a:cubicBezTo>
                  <a:pt x="2838276" y="-15554"/>
                  <a:pt x="2980350" y="31902"/>
                  <a:pt x="3304676" y="0"/>
                </a:cubicBezTo>
                <a:cubicBezTo>
                  <a:pt x="3629002" y="-31902"/>
                  <a:pt x="3645032" y="1941"/>
                  <a:pt x="3760494" y="0"/>
                </a:cubicBezTo>
                <a:cubicBezTo>
                  <a:pt x="3875956" y="-1941"/>
                  <a:pt x="4146348" y="28839"/>
                  <a:pt x="4444220" y="0"/>
                </a:cubicBezTo>
                <a:cubicBezTo>
                  <a:pt x="4742092" y="-28839"/>
                  <a:pt x="4904764" y="57411"/>
                  <a:pt x="5127946" y="0"/>
                </a:cubicBezTo>
                <a:cubicBezTo>
                  <a:pt x="5351128" y="-57411"/>
                  <a:pt x="5525486" y="17803"/>
                  <a:pt x="5697718" y="0"/>
                </a:cubicBezTo>
                <a:cubicBezTo>
                  <a:pt x="5737761" y="133093"/>
                  <a:pt x="5641338" y="437183"/>
                  <a:pt x="5697718" y="598932"/>
                </a:cubicBezTo>
                <a:cubicBezTo>
                  <a:pt x="5754098" y="760681"/>
                  <a:pt x="5651804" y="939893"/>
                  <a:pt x="5697718" y="1175682"/>
                </a:cubicBezTo>
                <a:cubicBezTo>
                  <a:pt x="5743632" y="1411471"/>
                  <a:pt x="5654709" y="1536696"/>
                  <a:pt x="5697718" y="1663700"/>
                </a:cubicBezTo>
                <a:cubicBezTo>
                  <a:pt x="5740727" y="1790704"/>
                  <a:pt x="5678459" y="2053182"/>
                  <a:pt x="5697718" y="2218267"/>
                </a:cubicBezTo>
                <a:cubicBezTo>
                  <a:pt x="5432089" y="2277626"/>
                  <a:pt x="5390881" y="2169522"/>
                  <a:pt x="5127946" y="2218267"/>
                </a:cubicBezTo>
                <a:cubicBezTo>
                  <a:pt x="4865011" y="2267012"/>
                  <a:pt x="4807005" y="2216020"/>
                  <a:pt x="4558174" y="2218267"/>
                </a:cubicBezTo>
                <a:cubicBezTo>
                  <a:pt x="4309343" y="2220514"/>
                  <a:pt x="4036362" y="2199623"/>
                  <a:pt x="3874448" y="2218267"/>
                </a:cubicBezTo>
                <a:cubicBezTo>
                  <a:pt x="3712534" y="2236911"/>
                  <a:pt x="3544303" y="2208640"/>
                  <a:pt x="3304676" y="2218267"/>
                </a:cubicBezTo>
                <a:cubicBezTo>
                  <a:pt x="3065049" y="2227894"/>
                  <a:pt x="3056056" y="2193298"/>
                  <a:pt x="2905836" y="2218267"/>
                </a:cubicBezTo>
                <a:cubicBezTo>
                  <a:pt x="2755616" y="2243236"/>
                  <a:pt x="2571918" y="2185387"/>
                  <a:pt x="2450019" y="2218267"/>
                </a:cubicBezTo>
                <a:cubicBezTo>
                  <a:pt x="2328120" y="2251147"/>
                  <a:pt x="2066572" y="2149873"/>
                  <a:pt x="1766293" y="2218267"/>
                </a:cubicBezTo>
                <a:cubicBezTo>
                  <a:pt x="1466014" y="2286661"/>
                  <a:pt x="1447658" y="2183316"/>
                  <a:pt x="1196521" y="2218267"/>
                </a:cubicBezTo>
                <a:cubicBezTo>
                  <a:pt x="945384" y="2253218"/>
                  <a:pt x="863588" y="2166435"/>
                  <a:pt x="740703" y="2218267"/>
                </a:cubicBezTo>
                <a:cubicBezTo>
                  <a:pt x="617818" y="2270099"/>
                  <a:pt x="261355" y="2137767"/>
                  <a:pt x="0" y="2218267"/>
                </a:cubicBezTo>
                <a:cubicBezTo>
                  <a:pt x="-34041" y="2040254"/>
                  <a:pt x="15508" y="1879314"/>
                  <a:pt x="0" y="1730248"/>
                </a:cubicBezTo>
                <a:cubicBezTo>
                  <a:pt x="-15508" y="1581182"/>
                  <a:pt x="40223" y="1442075"/>
                  <a:pt x="0" y="1242230"/>
                </a:cubicBezTo>
                <a:cubicBezTo>
                  <a:pt x="-40223" y="1042385"/>
                  <a:pt x="3904" y="870188"/>
                  <a:pt x="0" y="665480"/>
                </a:cubicBezTo>
                <a:cubicBezTo>
                  <a:pt x="-3904" y="460772"/>
                  <a:pt x="35522" y="274071"/>
                  <a:pt x="0" y="0"/>
                </a:cubicBezTo>
                <a:close/>
              </a:path>
            </a:pathLst>
          </a:custGeom>
          <a:noFill/>
          <a:ln w="38100" cmpd="dbl">
            <a:solidFill>
              <a:srgbClr val="7EBF2D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: ingekeept rechts 19">
            <a:extLst>
              <a:ext uri="{FF2B5EF4-FFF2-40B4-BE49-F238E27FC236}">
                <a16:creationId xmlns:a16="http://schemas.microsoft.com/office/drawing/2014/main" id="{5E7015A2-AFB8-C2BF-DB8F-4C230E9202AB}"/>
              </a:ext>
            </a:extLst>
          </p:cNvPr>
          <p:cNvSpPr/>
          <p:nvPr/>
        </p:nvSpPr>
        <p:spPr>
          <a:xfrm>
            <a:off x="6450274" y="3804380"/>
            <a:ext cx="2550941" cy="1351031"/>
          </a:xfrm>
          <a:prstGeom prst="notchedRightArrow">
            <a:avLst>
              <a:gd name="adj1" fmla="val 55013"/>
              <a:gd name="adj2" fmla="val 50000"/>
            </a:avLst>
          </a:prstGeom>
          <a:noFill/>
          <a:ln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b="1" dirty="0">
                <a:solidFill>
                  <a:srgbClr val="002060"/>
                </a:solidFill>
              </a:rPr>
              <a:t>Monitoring lopende initiatieven &amp; beoordeling nieuwe initiatieven </a:t>
            </a:r>
          </a:p>
        </p:txBody>
      </p:sp>
      <p:sp>
        <p:nvSpPr>
          <p:cNvPr id="23" name="Pijl: ingekeept rechts 22">
            <a:extLst>
              <a:ext uri="{FF2B5EF4-FFF2-40B4-BE49-F238E27FC236}">
                <a16:creationId xmlns:a16="http://schemas.microsoft.com/office/drawing/2014/main" id="{8EAA3760-69BF-9B22-D87F-BB64C63B7530}"/>
              </a:ext>
            </a:extLst>
          </p:cNvPr>
          <p:cNvSpPr/>
          <p:nvPr/>
        </p:nvSpPr>
        <p:spPr>
          <a:xfrm>
            <a:off x="9068535" y="3804380"/>
            <a:ext cx="2550941" cy="1351031"/>
          </a:xfrm>
          <a:prstGeom prst="notchedRightArrow">
            <a:avLst>
              <a:gd name="adj1" fmla="val 55013"/>
              <a:gd name="adj2" fmla="val 50000"/>
            </a:avLst>
          </a:prstGeom>
          <a:noFill/>
          <a:ln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b="1" dirty="0">
                <a:solidFill>
                  <a:srgbClr val="002060"/>
                </a:solidFill>
              </a:rPr>
              <a:t>Monitoring lopende initiatieven &amp; beoordeling nieuwe initiatieven </a:t>
            </a:r>
          </a:p>
        </p:txBody>
      </p:sp>
    </p:spTree>
    <p:extLst>
      <p:ext uri="{BB962C8B-B14F-4D97-AF65-F5344CB8AC3E}">
        <p14:creationId xmlns:p14="http://schemas.microsoft.com/office/powerpoint/2010/main" val="200962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Aangepast 14">
      <a:dk1>
        <a:srgbClr val="D7DFEC"/>
      </a:dk1>
      <a:lt1>
        <a:srgbClr val="20446B"/>
      </a:lt1>
      <a:dk2>
        <a:srgbClr val="FEFFFF"/>
      </a:dk2>
      <a:lt2>
        <a:srgbClr val="3C6F9C"/>
      </a:lt2>
      <a:accent1>
        <a:srgbClr val="20446B"/>
      </a:accent1>
      <a:accent2>
        <a:srgbClr val="C62C3A"/>
      </a:accent2>
      <a:accent3>
        <a:srgbClr val="88B23A"/>
      </a:accent3>
      <a:accent4>
        <a:srgbClr val="3C6F9C"/>
      </a:accent4>
      <a:accent5>
        <a:srgbClr val="8A1D3A"/>
      </a:accent5>
      <a:accent6>
        <a:srgbClr val="4E9140"/>
      </a:accent6>
      <a:hlink>
        <a:srgbClr val="20446B"/>
      </a:hlink>
      <a:folHlink>
        <a:srgbClr val="20446B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HLTsamen.potx" id="{FD00730B-8ECD-43B3-8131-014E6B892870}" vid="{BE933D18-EA99-4915-8055-2AA9671A978B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A5E5DAF6F4304DAEB89116CFBF2C0C" ma:contentTypeVersion="13" ma:contentTypeDescription="Create a new document." ma:contentTypeScope="" ma:versionID="bc572d82864aeecf82659204fb787f5a">
  <xsd:schema xmlns:xsd="http://www.w3.org/2001/XMLSchema" xmlns:xs="http://www.w3.org/2001/XMLSchema" xmlns:p="http://schemas.microsoft.com/office/2006/metadata/properties" xmlns:ns2="4c215b46-d860-4c05-b4dd-a9b3a847a788" xmlns:ns3="f107be8b-1cac-4c1f-aadb-fa63f00977a0" targetNamespace="http://schemas.microsoft.com/office/2006/metadata/properties" ma:root="true" ma:fieldsID="a5939fa1343f2b5f76355b016ab0c4f4" ns2:_="" ns3:_="">
    <xsd:import namespace="4c215b46-d860-4c05-b4dd-a9b3a847a788"/>
    <xsd:import namespace="f107be8b-1cac-4c1f-aadb-fa63f00977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15b46-d860-4c05-b4dd-a9b3a847a7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cc771db-2efd-4004-985c-cccb15539f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7be8b-1cac-4c1f-aadb-fa63f00977a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4182a45a-507d-496f-8dde-c1f0c49c430e}" ma:internalName="TaxCatchAll" ma:showField="CatchAllData" ma:web="f107be8b-1cac-4c1f-aadb-fa63f00977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215b46-d860-4c05-b4dd-a9b3a847a788">
      <Terms xmlns="http://schemas.microsoft.com/office/infopath/2007/PartnerControls"/>
    </lcf76f155ced4ddcb4097134ff3c332f>
    <TaxCatchAll xmlns="f107be8b-1cac-4c1f-aadb-fa63f00977a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0B0ECC-FB73-45E3-821C-311CAD2F8CE9}"/>
</file>

<file path=customXml/itemProps2.xml><?xml version="1.0" encoding="utf-8"?>
<ds:datastoreItem xmlns:ds="http://schemas.openxmlformats.org/officeDocument/2006/customXml" ds:itemID="{456016F7-C99F-4C29-8B3A-4F55C82A687B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4c215b46-d860-4c05-b4dd-a9b3a847a788"/>
    <ds:schemaRef ds:uri="http://purl.org/dc/elements/1.1/"/>
    <ds:schemaRef ds:uri="http://schemas.microsoft.com/office/infopath/2007/PartnerControls"/>
    <ds:schemaRef ds:uri="f107be8b-1cac-4c1f-aadb-fa63f00977a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4BB0879-035E-40F6-950C-8AC527AE63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Powerpoint_HLTsamen breedbeeld schermen</Template>
  <TotalTime>344</TotalTime>
  <Words>680</Words>
  <Application>Microsoft Office PowerPoint</Application>
  <PresentationFormat>Breedbeeld</PresentationFormat>
  <Paragraphs>154</Paragraphs>
  <Slides>11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9" baseType="lpstr">
      <vt:lpstr>.HelveticaNeueDeskInterface-Regular</vt:lpstr>
      <vt:lpstr>Aptos</vt:lpstr>
      <vt:lpstr>Arial</vt:lpstr>
      <vt:lpstr>Calibri</vt:lpstr>
      <vt:lpstr>Verdana</vt:lpstr>
      <vt:lpstr>Verdana</vt:lpstr>
      <vt:lpstr>Verdana </vt:lpstr>
      <vt:lpstr>Office-thema</vt:lpstr>
      <vt:lpstr>MAG-dag Hillegom 23 april 2024 </vt:lpstr>
      <vt:lpstr>Kaders subsidies</vt:lpstr>
      <vt:lpstr>Waarom deze doorontwikkeling</vt:lpstr>
      <vt:lpstr>Veranderingen subsidies – korte termijn</vt:lpstr>
      <vt:lpstr>Nieuwe Initiatieven Proeftuin</vt:lpstr>
      <vt:lpstr>De Nieuwe Initiatieven Proeftuin (NIP) is een aanvulling op bestaande lokale afspraken   </vt:lpstr>
      <vt:lpstr>Stap 1: Het in kaart brengen van behoeften en  verzamelen van initiatieven in de samenleving </vt:lpstr>
      <vt:lpstr>Stap 2: Het wegen van lokale initiatieven voor op een lijst kansrijke initiatieven (shortlist)</vt:lpstr>
      <vt:lpstr>Stap 3: Het maken van een keuze voor initiatieven die door initiatiefnemers worden uitgevoerd</vt:lpstr>
      <vt:lpstr>Waar moet je zijn als je een initiatief hebt? </vt:lpstr>
      <vt:lpstr>PowerPoint-presentatie</vt:lpstr>
    </vt:vector>
  </TitlesOfParts>
  <Company>HLTSamen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van de  presentatie</dc:title>
  <dc:creator>Cheyenne Vlottes</dc:creator>
  <cp:lastModifiedBy>Anja de Rijk</cp:lastModifiedBy>
  <cp:revision>15</cp:revision>
  <cp:lastPrinted>2017-08-31T10:26:07Z</cp:lastPrinted>
  <dcterms:created xsi:type="dcterms:W3CDTF">2022-10-20T08:23:44Z</dcterms:created>
  <dcterms:modified xsi:type="dcterms:W3CDTF">2024-04-30T14:21:18Z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0x01010055A5E5DAF6F4304DAEB89116CFBF2C0C</vt:lpwstr>
  </property>
  <property fmtid="{D5CDD505-2E9C-101B-9397-08002B2CF9AE}" pid="3" name="MediaServiceImageTags">
    <vt:lpwstr/>
  </property>
</Properties>
</file>