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4" r:id="rId1"/>
  </p:sldMasterIdLst>
  <p:notesMasterIdLst>
    <p:notesMasterId r:id="rId11"/>
  </p:notesMasterIdLst>
  <p:sldIdLst>
    <p:sldId id="256" r:id="rId2"/>
    <p:sldId id="280" r:id="rId3"/>
    <p:sldId id="275" r:id="rId4"/>
    <p:sldId id="284" r:id="rId5"/>
    <p:sldId id="281" r:id="rId6"/>
    <p:sldId id="282" r:id="rId7"/>
    <p:sldId id="283" r:id="rId8"/>
    <p:sldId id="257" r:id="rId9"/>
    <p:sldId id="28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304F"/>
    <a:srgbClr val="E6E2E0"/>
    <a:srgbClr val="C0B071"/>
    <a:srgbClr val="F39315"/>
    <a:srgbClr val="84BCDB"/>
    <a:srgbClr val="007AB5"/>
    <a:srgbClr val="B52D42"/>
    <a:srgbClr val="008869"/>
    <a:srgbClr val="00A57C"/>
    <a:srgbClr val="D6C4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94"/>
  </p:normalViewPr>
  <p:slideViewPr>
    <p:cSldViewPr snapToGrid="0" snapToObjects="1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3" d="2"/>
        <a:sy n="3" d="2"/>
      </p:scale>
      <p:origin x="-6" y="-1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94A05-12F8-264B-A8BE-BB3254BAC017}" type="datetimeFigureOut">
              <a:rPr lang="nl-NL" smtClean="0"/>
              <a:t>9-2-2026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D24B28-75E5-FA49-B232-7FC5B23A92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7847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bg>
      <p:bgPr>
        <a:solidFill>
          <a:srgbClr val="00A5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000" y="607482"/>
            <a:ext cx="10800000" cy="1800000"/>
          </a:xfrm>
        </p:spPr>
        <p:txBody>
          <a:bodyPr lIns="0" tIns="0" rIns="0" bIns="0" anchor="b">
            <a:normAutofit/>
          </a:bodyPr>
          <a:lstStyle>
            <a:lvl1pPr algn="l">
              <a:defRPr sz="5000" b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2000" y="2609758"/>
            <a:ext cx="10813848" cy="338554"/>
          </a:xfrm>
        </p:spPr>
        <p:txBody>
          <a:bodyPr wrap="square" lIns="0" tIns="0" rIns="0" bIns="0">
            <a:sp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cxnSp>
        <p:nvCxnSpPr>
          <p:cNvPr id="11" name="Rechte verbindingslijn 10">
            <a:extLst>
              <a:ext uri="{FF2B5EF4-FFF2-40B4-BE49-F238E27FC236}">
                <a16:creationId xmlns:a16="http://schemas.microsoft.com/office/drawing/2014/main" id="{96D321A1-C107-0043-A3F7-30B89D0EC6C9}"/>
              </a:ext>
            </a:extLst>
          </p:cNvPr>
          <p:cNvCxnSpPr/>
          <p:nvPr userDrawn="1"/>
        </p:nvCxnSpPr>
        <p:spPr>
          <a:xfrm>
            <a:off x="612000" y="3329228"/>
            <a:ext cx="1248000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jdelijke aanduiding voor tekst 12">
            <a:extLst>
              <a:ext uri="{FF2B5EF4-FFF2-40B4-BE49-F238E27FC236}">
                <a16:creationId xmlns:a16="http://schemas.microsoft.com/office/drawing/2014/main" id="{78429B37-71DE-A94F-A01B-B88A74B22D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2000" y="3744000"/>
            <a:ext cx="5760000" cy="1440000"/>
          </a:xfrm>
        </p:spPr>
        <p:txBody>
          <a:bodyPr lIns="0" tIns="0" rIns="0" bIns="0">
            <a:noAutofit/>
          </a:bodyPr>
          <a:lstStyle>
            <a:lvl1pPr marL="0" indent="0"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None/>
              <a:defRPr sz="1600" b="1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FF3E3869-8062-9646-A640-FE233ABB6964}"/>
              </a:ext>
            </a:extLst>
          </p:cNvPr>
          <p:cNvSpPr/>
          <p:nvPr userDrawn="1"/>
        </p:nvSpPr>
        <p:spPr>
          <a:xfrm>
            <a:off x="0" y="5904963"/>
            <a:ext cx="12192000" cy="953037"/>
          </a:xfrm>
          <a:prstGeom prst="rect">
            <a:avLst/>
          </a:prstGeom>
          <a:solidFill>
            <a:srgbClr val="0088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5B87E0DF-8674-A14B-AE69-ECD5464B36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81715" y="5130000"/>
            <a:ext cx="5010285" cy="172800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64E7692F-A678-4443-A705-95C7B1160C8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65555" y="5539707"/>
            <a:ext cx="2516400" cy="971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58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364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0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0000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0000" y="2268278"/>
            <a:ext cx="3932237" cy="360070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B5CC-CB64-3A4B-923A-7757F70A5F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4043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0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0000" y="987429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0000" y="2268278"/>
            <a:ext cx="3932237" cy="360070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B5CC-CB64-3A4B-923A-7757F70A5F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1375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nddia">
    <p:bg>
      <p:bgPr>
        <a:solidFill>
          <a:srgbClr val="00A5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1F94CD94-8A75-964F-ABF1-C58E0B02558E}"/>
              </a:ext>
            </a:extLst>
          </p:cNvPr>
          <p:cNvSpPr>
            <a:spLocks noGrp="1"/>
          </p:cNvSpPr>
          <p:nvPr userDrawn="1">
            <p:ph type="body" sz="quarter" idx="12"/>
          </p:nvPr>
        </p:nvSpPr>
        <p:spPr>
          <a:xfrm>
            <a:off x="1296000" y="2520000"/>
            <a:ext cx="9600000" cy="1080000"/>
          </a:xfrm>
        </p:spPr>
        <p:txBody>
          <a:bodyPr anchor="b" anchorCtr="0"/>
          <a:lstStyle>
            <a:lvl1pPr marL="0" indent="0" algn="ctr">
              <a:buClr>
                <a:schemeClr val="bg1"/>
              </a:buClr>
              <a:buFont typeface="+mj-lt"/>
              <a:buNone/>
              <a:defRPr sz="3600">
                <a:solidFill>
                  <a:schemeClr val="bg1"/>
                </a:solidFill>
              </a:defRPr>
            </a:lvl1pPr>
            <a:lvl2pPr marL="0" indent="0" algn="ctr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0" indent="0" algn="ctr">
              <a:buNone/>
              <a:defRPr>
                <a:solidFill>
                  <a:schemeClr val="bg1"/>
                </a:solidFill>
              </a:defRPr>
            </a:lvl3pPr>
            <a:lvl4pPr marL="0" indent="0" algn="ctr">
              <a:buNone/>
              <a:defRPr>
                <a:solidFill>
                  <a:schemeClr val="bg1"/>
                </a:solidFill>
              </a:defRPr>
            </a:lvl4pPr>
            <a:lvl5pPr marL="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tekst 8">
            <a:extLst>
              <a:ext uri="{FF2B5EF4-FFF2-40B4-BE49-F238E27FC236}">
                <a16:creationId xmlns:a16="http://schemas.microsoft.com/office/drawing/2014/main" id="{1E434174-3573-D349-87BF-68BAF81660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96000" y="3877954"/>
            <a:ext cx="9600000" cy="1080000"/>
          </a:xfrm>
        </p:spPr>
        <p:txBody>
          <a:bodyPr anchor="t" anchorCtr="0">
            <a:normAutofit/>
          </a:bodyPr>
          <a:lstStyle>
            <a:lvl1pPr marL="0" indent="0" algn="ctr">
              <a:buClr>
                <a:schemeClr val="bg1"/>
              </a:buClr>
              <a:buFont typeface="+mj-lt"/>
              <a:buNone/>
              <a:defRPr sz="2200">
                <a:solidFill>
                  <a:schemeClr val="bg1"/>
                </a:solidFill>
              </a:defRPr>
            </a:lvl1pPr>
            <a:lvl2pPr marL="0" indent="0" algn="ctr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0" indent="0" algn="ctr">
              <a:buNone/>
              <a:defRPr>
                <a:solidFill>
                  <a:schemeClr val="bg1"/>
                </a:solidFill>
              </a:defRPr>
            </a:lvl3pPr>
            <a:lvl4pPr marL="0" indent="0" algn="ctr">
              <a:buNone/>
              <a:defRPr>
                <a:solidFill>
                  <a:schemeClr val="bg1"/>
                </a:solidFill>
              </a:defRPr>
            </a:lvl4pPr>
            <a:lvl5pPr marL="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grpSp>
        <p:nvGrpSpPr>
          <p:cNvPr id="10" name="Groep 9">
            <a:extLst>
              <a:ext uri="{FF2B5EF4-FFF2-40B4-BE49-F238E27FC236}">
                <a16:creationId xmlns:a16="http://schemas.microsoft.com/office/drawing/2014/main" id="{737B602C-580B-4349-BD8E-4F561A59A2B3}"/>
              </a:ext>
            </a:extLst>
          </p:cNvPr>
          <p:cNvGrpSpPr/>
          <p:nvPr userDrawn="1"/>
        </p:nvGrpSpPr>
        <p:grpSpPr>
          <a:xfrm>
            <a:off x="11010900" y="5676900"/>
            <a:ext cx="1181100" cy="1181100"/>
            <a:chOff x="7962900" y="5676900"/>
            <a:chExt cx="1181100" cy="1181100"/>
          </a:xfrm>
        </p:grpSpPr>
        <p:pic>
          <p:nvPicPr>
            <p:cNvPr id="11" name="Afbeelding 10">
              <a:extLst>
                <a:ext uri="{FF2B5EF4-FFF2-40B4-BE49-F238E27FC236}">
                  <a16:creationId xmlns:a16="http://schemas.microsoft.com/office/drawing/2014/main" id="{08E4CB3F-00B4-584B-A0E6-5CF5FEA8255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7962900" y="5676900"/>
              <a:ext cx="1181100" cy="1181100"/>
            </a:xfrm>
            <a:prstGeom prst="rect">
              <a:avLst/>
            </a:prstGeom>
          </p:spPr>
        </p:pic>
        <p:pic>
          <p:nvPicPr>
            <p:cNvPr id="12" name="Afbeelding 11">
              <a:extLst>
                <a:ext uri="{FF2B5EF4-FFF2-40B4-BE49-F238E27FC236}">
                  <a16:creationId xmlns:a16="http://schemas.microsoft.com/office/drawing/2014/main" id="{3C20BAA7-2962-AA46-BC5B-6C1124C23A3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8343275" y="5983061"/>
              <a:ext cx="504000" cy="62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50747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- zonder ondertitel">
    <p:bg>
      <p:bgPr>
        <a:solidFill>
          <a:srgbClr val="00A5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000" y="1219704"/>
            <a:ext cx="10800000" cy="1800000"/>
          </a:xfrm>
        </p:spPr>
        <p:txBody>
          <a:bodyPr lIns="0" tIns="0" rIns="0" bIns="0" anchor="b">
            <a:normAutofit/>
          </a:bodyPr>
          <a:lstStyle>
            <a:lvl1pPr algn="l">
              <a:defRPr sz="5000" b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cxnSp>
        <p:nvCxnSpPr>
          <p:cNvPr id="11" name="Rechte verbindingslijn 10">
            <a:extLst>
              <a:ext uri="{FF2B5EF4-FFF2-40B4-BE49-F238E27FC236}">
                <a16:creationId xmlns:a16="http://schemas.microsoft.com/office/drawing/2014/main" id="{96D321A1-C107-0043-A3F7-30B89D0EC6C9}"/>
              </a:ext>
            </a:extLst>
          </p:cNvPr>
          <p:cNvCxnSpPr/>
          <p:nvPr userDrawn="1"/>
        </p:nvCxnSpPr>
        <p:spPr>
          <a:xfrm>
            <a:off x="612000" y="3329228"/>
            <a:ext cx="1248000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jdelijke aanduiding voor tekst 12">
            <a:extLst>
              <a:ext uri="{FF2B5EF4-FFF2-40B4-BE49-F238E27FC236}">
                <a16:creationId xmlns:a16="http://schemas.microsoft.com/office/drawing/2014/main" id="{78429B37-71DE-A94F-A01B-B88A74B22D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2000" y="3744000"/>
            <a:ext cx="5760000" cy="1440000"/>
          </a:xfrm>
        </p:spPr>
        <p:txBody>
          <a:bodyPr lIns="0" tIns="0" rIns="0" bIns="0">
            <a:noAutofit/>
          </a:bodyPr>
          <a:lstStyle>
            <a:lvl1pPr marL="0" indent="0"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None/>
              <a:defRPr sz="1600" b="1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CD3630F1-3E06-0047-A541-990846ED010A}"/>
              </a:ext>
            </a:extLst>
          </p:cNvPr>
          <p:cNvSpPr/>
          <p:nvPr userDrawn="1"/>
        </p:nvSpPr>
        <p:spPr>
          <a:xfrm>
            <a:off x="0" y="5904963"/>
            <a:ext cx="12192000" cy="953037"/>
          </a:xfrm>
          <a:prstGeom prst="rect">
            <a:avLst/>
          </a:prstGeom>
          <a:solidFill>
            <a:srgbClr val="0088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146A24C1-057C-6847-9D24-587E35D2CDF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81715" y="5130000"/>
            <a:ext cx="5010285" cy="172800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C7F20E22-0845-3A42-B63B-78D4172E2F3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65555" y="5539707"/>
            <a:ext cx="2516400" cy="971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105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364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oud">
    <p:bg>
      <p:bgPr>
        <a:solidFill>
          <a:srgbClr val="00A5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02EE2F3B-6A3D-5848-AD40-A25EF1836D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E46BF03-8A3C-A742-8D40-B014CC020F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E68B5CC-CB64-3A4B-923A-7757F70A5F2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1F94CD94-8A75-964F-ABF1-C58E0B02558E}"/>
              </a:ext>
            </a:extLst>
          </p:cNvPr>
          <p:cNvSpPr>
            <a:spLocks noGrp="1"/>
          </p:cNvSpPr>
          <p:nvPr userDrawn="1">
            <p:ph type="body" sz="quarter" idx="12"/>
          </p:nvPr>
        </p:nvSpPr>
        <p:spPr>
          <a:xfrm>
            <a:off x="1080000" y="1980000"/>
            <a:ext cx="8854017" cy="3867150"/>
          </a:xfrm>
        </p:spPr>
        <p:txBody>
          <a:bodyPr/>
          <a:lstStyle>
            <a:lvl1pPr marL="514350" indent="-514350">
              <a:spcAft>
                <a:spcPts val="400"/>
              </a:spcAft>
              <a:buClr>
                <a:schemeClr val="bg1"/>
              </a:buClr>
              <a:buFont typeface="+mj-lt"/>
              <a:buAutoNum type="arabicPeriod"/>
              <a:defRPr sz="3000">
                <a:solidFill>
                  <a:schemeClr val="bg1"/>
                </a:solidFill>
              </a:defRPr>
            </a:lvl1pPr>
            <a:lvl2pPr marL="720000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grpSp>
        <p:nvGrpSpPr>
          <p:cNvPr id="5" name="Groep 4">
            <a:extLst>
              <a:ext uri="{FF2B5EF4-FFF2-40B4-BE49-F238E27FC236}">
                <a16:creationId xmlns:a16="http://schemas.microsoft.com/office/drawing/2014/main" id="{C2CE3FCE-609D-6742-A43D-343FFCD8EA3A}"/>
              </a:ext>
            </a:extLst>
          </p:cNvPr>
          <p:cNvGrpSpPr/>
          <p:nvPr userDrawn="1"/>
        </p:nvGrpSpPr>
        <p:grpSpPr>
          <a:xfrm>
            <a:off x="11010900" y="5676900"/>
            <a:ext cx="1181100" cy="1181100"/>
            <a:chOff x="7962900" y="5676900"/>
            <a:chExt cx="1181100" cy="1181100"/>
          </a:xfrm>
        </p:grpSpPr>
        <p:pic>
          <p:nvPicPr>
            <p:cNvPr id="8" name="Afbeelding 7">
              <a:extLst>
                <a:ext uri="{FF2B5EF4-FFF2-40B4-BE49-F238E27FC236}">
                  <a16:creationId xmlns:a16="http://schemas.microsoft.com/office/drawing/2014/main" id="{9AF05E55-66BA-6D41-B68B-A8B80964C73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7962900" y="5676900"/>
              <a:ext cx="1181100" cy="1181100"/>
            </a:xfrm>
            <a:prstGeom prst="rect">
              <a:avLst/>
            </a:prstGeom>
          </p:spPr>
        </p:pic>
        <p:pic>
          <p:nvPicPr>
            <p:cNvPr id="10" name="Afbeelding 9">
              <a:extLst>
                <a:ext uri="{FF2B5EF4-FFF2-40B4-BE49-F238E27FC236}">
                  <a16:creationId xmlns:a16="http://schemas.microsoft.com/office/drawing/2014/main" id="{EB545A7B-07A1-DB41-98C2-C02A080047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8343275" y="5983061"/>
              <a:ext cx="504000" cy="62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7558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13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ekop">
    <p:bg>
      <p:bgPr>
        <a:solidFill>
          <a:srgbClr val="00A5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4000" y="2138769"/>
            <a:ext cx="8160000" cy="140973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000" b="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8400" y="3816000"/>
            <a:ext cx="8160000" cy="7200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E68B5CC-CB64-3A4B-923A-7757F70A5F2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1" name="Tijdelijke aanduiding voor tekst 10">
            <a:extLst>
              <a:ext uri="{FF2B5EF4-FFF2-40B4-BE49-F238E27FC236}">
                <a16:creationId xmlns:a16="http://schemas.microsoft.com/office/drawing/2014/main" id="{7E9EFD1B-7861-3B45-A5EC-DCFC1EE08E13}"/>
              </a:ext>
            </a:extLst>
          </p:cNvPr>
          <p:cNvSpPr>
            <a:spLocks noGrp="1"/>
          </p:cNvSpPr>
          <p:nvPr userDrawn="1">
            <p:ph type="body" sz="quarter" idx="13"/>
          </p:nvPr>
        </p:nvSpPr>
        <p:spPr>
          <a:xfrm>
            <a:off x="0" y="2131017"/>
            <a:ext cx="1440000" cy="1425172"/>
          </a:xfrm>
        </p:spPr>
        <p:txBody>
          <a:bodyPr anchor="t" anchorCtr="0">
            <a:noAutofit/>
          </a:bodyPr>
          <a:lstStyle>
            <a:lvl1pPr marL="0" indent="0" algn="r">
              <a:buNone/>
              <a:defRPr sz="10400">
                <a:solidFill>
                  <a:schemeClr val="bg1"/>
                </a:solidFill>
              </a:defRPr>
            </a:lvl1pPr>
            <a:lvl2pPr marL="360000" indent="0">
              <a:buNone/>
              <a:defRPr>
                <a:solidFill>
                  <a:schemeClr val="bg1"/>
                </a:solidFill>
              </a:defRPr>
            </a:lvl2pPr>
            <a:lvl3pPr marL="900000" indent="0">
              <a:buNone/>
              <a:defRPr>
                <a:solidFill>
                  <a:schemeClr val="bg1"/>
                </a:solidFill>
              </a:defRPr>
            </a:lvl3pPr>
            <a:lvl4pPr marL="1260000" indent="0">
              <a:buNone/>
              <a:defRPr>
                <a:solidFill>
                  <a:schemeClr val="bg1"/>
                </a:solidFill>
              </a:defRPr>
            </a:lvl4pPr>
            <a:lvl5pPr marL="16200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grpSp>
        <p:nvGrpSpPr>
          <p:cNvPr id="10" name="Groep 9">
            <a:extLst>
              <a:ext uri="{FF2B5EF4-FFF2-40B4-BE49-F238E27FC236}">
                <a16:creationId xmlns:a16="http://schemas.microsoft.com/office/drawing/2014/main" id="{860E42C0-AC16-124C-ADA9-F1E017810419}"/>
              </a:ext>
            </a:extLst>
          </p:cNvPr>
          <p:cNvGrpSpPr/>
          <p:nvPr userDrawn="1"/>
        </p:nvGrpSpPr>
        <p:grpSpPr>
          <a:xfrm>
            <a:off x="11010900" y="5676900"/>
            <a:ext cx="1181100" cy="1181100"/>
            <a:chOff x="7962900" y="5676900"/>
            <a:chExt cx="1181100" cy="1181100"/>
          </a:xfrm>
        </p:grpSpPr>
        <p:pic>
          <p:nvPicPr>
            <p:cNvPr id="12" name="Afbeelding 11">
              <a:extLst>
                <a:ext uri="{FF2B5EF4-FFF2-40B4-BE49-F238E27FC236}">
                  <a16:creationId xmlns:a16="http://schemas.microsoft.com/office/drawing/2014/main" id="{7B31D5D1-F9C7-9343-8623-CDFFC179532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7962900" y="5676900"/>
              <a:ext cx="1181100" cy="1181100"/>
            </a:xfrm>
            <a:prstGeom prst="rect">
              <a:avLst/>
            </a:prstGeom>
          </p:spPr>
        </p:pic>
        <p:pic>
          <p:nvPicPr>
            <p:cNvPr id="13" name="Afbeelding 12">
              <a:extLst>
                <a:ext uri="{FF2B5EF4-FFF2-40B4-BE49-F238E27FC236}">
                  <a16:creationId xmlns:a16="http://schemas.microsoft.com/office/drawing/2014/main" id="{FA0A219C-E851-1A40-9AAE-F66CFBDAC16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8343275" y="5983061"/>
              <a:ext cx="504000" cy="62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920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502" userDrawn="1">
          <p15:clr>
            <a:srgbClr val="FBAE40"/>
          </p15:clr>
        </p15:guide>
        <p15:guide id="2" pos="136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00" y="504001"/>
            <a:ext cx="10751999" cy="468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440000"/>
            <a:ext cx="10751999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B5CC-CB64-3A4B-923A-7757F70A5F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7223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00" y="504001"/>
            <a:ext cx="10751999" cy="468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0000" y="1440000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0000" y="1440000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B5CC-CB64-3A4B-923A-7757F70A5F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4906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B5CC-CB64-3A4B-923A-7757F70A5F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4693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eeld aflopen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E68B5CC-CB64-3A4B-923A-7757F70A5F2F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82729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B5CC-CB64-3A4B-923A-7757F70A5F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157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0000" y="6356354"/>
            <a:ext cx="6632097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0000" y="6356354"/>
            <a:ext cx="496799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 b="1">
                <a:solidFill>
                  <a:srgbClr val="00A57C"/>
                </a:solidFill>
              </a:defRPr>
            </a:lvl1pPr>
          </a:lstStyle>
          <a:p>
            <a:fld id="{AE68B5CC-CB64-3A4B-923A-7757F70A5F2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0000" y="504001"/>
            <a:ext cx="10751999" cy="468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00" y="1440000"/>
            <a:ext cx="10751999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grpSp>
        <p:nvGrpSpPr>
          <p:cNvPr id="7" name="Groep 6">
            <a:extLst>
              <a:ext uri="{FF2B5EF4-FFF2-40B4-BE49-F238E27FC236}">
                <a16:creationId xmlns:a16="http://schemas.microsoft.com/office/drawing/2014/main" id="{F5523F9D-C54C-854D-B248-B0E3BCFDF9D3}"/>
              </a:ext>
            </a:extLst>
          </p:cNvPr>
          <p:cNvGrpSpPr/>
          <p:nvPr userDrawn="1"/>
        </p:nvGrpSpPr>
        <p:grpSpPr>
          <a:xfrm>
            <a:off x="11010900" y="5676900"/>
            <a:ext cx="1181100" cy="1181100"/>
            <a:chOff x="7962900" y="5676900"/>
            <a:chExt cx="1181100" cy="1181100"/>
          </a:xfrm>
        </p:grpSpPr>
        <p:pic>
          <p:nvPicPr>
            <p:cNvPr id="10" name="Afbeelding 9">
              <a:extLst>
                <a:ext uri="{FF2B5EF4-FFF2-40B4-BE49-F238E27FC236}">
                  <a16:creationId xmlns:a16="http://schemas.microsoft.com/office/drawing/2014/main" id="{F45BA726-7CD5-2847-A781-0C45996094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/>
            <a:srcRect/>
            <a:stretch/>
          </p:blipFill>
          <p:spPr>
            <a:xfrm>
              <a:off x="7962900" y="5676900"/>
              <a:ext cx="1181100" cy="1181100"/>
            </a:xfrm>
            <a:prstGeom prst="rect">
              <a:avLst/>
            </a:prstGeom>
          </p:spPr>
        </p:pic>
        <p:pic>
          <p:nvPicPr>
            <p:cNvPr id="11" name="Afbeelding 10">
              <a:extLst>
                <a:ext uri="{FF2B5EF4-FFF2-40B4-BE49-F238E27FC236}">
                  <a16:creationId xmlns:a16="http://schemas.microsoft.com/office/drawing/2014/main" id="{46FFEA25-980B-0342-BBA3-5560597F867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/>
            <a:stretch>
              <a:fillRect/>
            </a:stretch>
          </p:blipFill>
          <p:spPr>
            <a:xfrm>
              <a:off x="8343275" y="5983061"/>
              <a:ext cx="504000" cy="62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45526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7" r:id="rId2"/>
    <p:sldLayoutId id="2147483694" r:id="rId3"/>
    <p:sldLayoutId id="2147483687" r:id="rId4"/>
    <p:sldLayoutId id="2147483686" r:id="rId5"/>
    <p:sldLayoutId id="2147483688" r:id="rId6"/>
    <p:sldLayoutId id="2147483690" r:id="rId7"/>
    <p:sldLayoutId id="2147483695" r:id="rId8"/>
    <p:sldLayoutId id="2147483691" r:id="rId9"/>
    <p:sldLayoutId id="2147483692" r:id="rId10"/>
    <p:sldLayoutId id="2147483693" r:id="rId11"/>
    <p:sldLayoutId id="2147483696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60000" indent="-360000" algn="l" defTabSz="360000" rtl="0" eaLnBrk="1" latinLnBrk="0" hangingPunct="1">
        <a:lnSpc>
          <a:spcPct val="110000"/>
        </a:lnSpc>
        <a:spcBef>
          <a:spcPts val="0"/>
        </a:spcBef>
        <a:spcAft>
          <a:spcPts val="1000"/>
        </a:spcAft>
        <a:buClr>
          <a:srgbClr val="00A57C"/>
        </a:buClr>
        <a:buFont typeface="Arial" panose="020B0604020202020204" pitchFamily="34" charset="0"/>
        <a:buChar char="•"/>
        <a:tabLst>
          <a:tab pos="360000" algn="l"/>
        </a:tabLst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360000" rtl="0" eaLnBrk="1" latinLnBrk="0" hangingPunct="1">
        <a:lnSpc>
          <a:spcPct val="110000"/>
        </a:lnSpc>
        <a:spcBef>
          <a:spcPts val="0"/>
        </a:spcBef>
        <a:spcAft>
          <a:spcPts val="1000"/>
        </a:spcAft>
        <a:buClr>
          <a:schemeClr val="tx1"/>
        </a:buClr>
        <a:buSzPct val="100000"/>
        <a:buFont typeface="Systeemlettertype"/>
        <a:buChar char="-"/>
        <a:tabLst>
          <a:tab pos="360000" algn="l"/>
        </a:tabLst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Systeemlettertype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6E7437-CBD7-8749-936E-1CDC0533C5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Denktankbijeenkomst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C314867-9D26-D245-8CF3-B961312055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Elsbroek-Oost fase 1: Omgeving Pieter van Eyckheem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09F7C9D-C454-8049-8202-D81A32532B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1"/>
            <a:r>
              <a:rPr lang="nl-NL" dirty="0"/>
              <a:t>10 februari 2026</a:t>
            </a:r>
          </a:p>
          <a:p>
            <a:pPr lvl="1"/>
            <a:r>
              <a:rPr lang="nl-NL" b="0" dirty="0"/>
              <a:t>19.30-21.00 uur</a:t>
            </a:r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64267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Programma voor de avond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nl-NL" dirty="0"/>
              <a:t>Ontvangst &amp; welkom (5 min)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Regels voor denktank (5 min)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Korte context &amp; informatie (5-10 min)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Verkenning van behoeften en zorgen (10 min)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Thema’s verdiepen in groepen (15/groep–30 min)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Presenteren &amp; prioriteren (30 min)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Afronding &amp; wat gebeurt er hierna (10 min)</a:t>
            </a:r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Participatietraject Elsbroek-Oost fase 1 ‘omgeving Pieter van Eyckheem’</a:t>
            </a:r>
          </a:p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87851-DBDA-E846-8BBA-17504A3C8295}" type="slidenum">
              <a:rPr lang="nl-NL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2774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E0F216-AD46-6545-896E-70DAF4284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Ontvangst &amp; welkom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036F2C8-E8F2-4546-A01B-3F57E4D37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Korte introductie </a:t>
            </a:r>
          </a:p>
          <a:p>
            <a:r>
              <a:rPr lang="nl-NL" dirty="0"/>
              <a:t>Doel en verwachtingen</a:t>
            </a:r>
          </a:p>
          <a:p>
            <a:r>
              <a:rPr lang="nl-NL" dirty="0"/>
              <a:t>Kennismakingsrondje (naam – straat – waarom doet u mee?)</a:t>
            </a:r>
          </a:p>
          <a:p>
            <a:pPr marL="0" indent="0">
              <a:buNone/>
            </a:pPr>
            <a:endParaRPr lang="nl-NL" dirty="0"/>
          </a:p>
          <a:p>
            <a:pPr lvl="1"/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AFC7C89-DDD6-B445-84DF-F34A13F79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Participatietraject Elsbroek-Oost fase 1 ‘omgeving Pieter van Eyckheem’</a:t>
            </a:r>
          </a:p>
          <a:p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BAD5CFD-4182-4F48-B7AE-9AF770822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B5CC-CB64-3A4B-923A-7757F70A5F2F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6432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F98605-E0BA-00A8-B525-9D7672C4D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C44C5C-4FB1-8120-853E-FAABA610F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Regels voor denktank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AB616A0-5232-C82E-FEC4-84A1AABF7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219200"/>
            <a:ext cx="10751999" cy="4653280"/>
          </a:xfrm>
        </p:spPr>
        <p:txBody>
          <a:bodyPr>
            <a:normAutofit fontScale="77500" lnSpcReduction="20000"/>
          </a:bodyPr>
          <a:lstStyle/>
          <a:p>
            <a:r>
              <a:rPr lang="nl-NL" b="1" dirty="0"/>
              <a:t>Iedereen doet mee</a:t>
            </a:r>
            <a:r>
              <a:rPr lang="nl-NL" dirty="0"/>
              <a:t>: Iedereen krijgt dezelfde spreektijd. Geen onderbrekingen.</a:t>
            </a:r>
          </a:p>
          <a:p>
            <a:r>
              <a:rPr lang="nl-NL" b="1" dirty="0"/>
              <a:t>Respectvolle communicatie</a:t>
            </a:r>
            <a:r>
              <a:rPr lang="nl-NL" dirty="0"/>
              <a:t>: We luisteren naar elkaar en reageren op ideeën, niet op personen.</a:t>
            </a:r>
          </a:p>
          <a:p>
            <a:r>
              <a:rPr lang="nl-NL" b="1" dirty="0"/>
              <a:t>Focus op gezamenlijk doel</a:t>
            </a:r>
            <a:r>
              <a:rPr lang="nl-NL" dirty="0"/>
              <a:t>: We denken constructief mee over de herinrichting, niet over oude klachten of individuele problemen.</a:t>
            </a:r>
          </a:p>
          <a:p>
            <a:r>
              <a:rPr lang="nl-NL" b="1" dirty="0"/>
              <a:t>Geen discussie, maar dialoog</a:t>
            </a:r>
            <a:r>
              <a:rPr lang="nl-NL" dirty="0"/>
              <a:t>: We proberen elkaar te begrijpen; meningsverschillen mogen bestaan.</a:t>
            </a:r>
          </a:p>
          <a:p>
            <a:r>
              <a:rPr lang="nl-NL" b="1" dirty="0"/>
              <a:t>Alles mag gezegd worden</a:t>
            </a:r>
            <a:r>
              <a:rPr lang="nl-NL" dirty="0"/>
              <a:t>: Zolang het binnen de grenzen van respect blijft.</a:t>
            </a:r>
          </a:p>
          <a:p>
            <a:r>
              <a:rPr lang="nl-NL" b="1" dirty="0"/>
              <a:t>Transparantie</a:t>
            </a:r>
            <a:r>
              <a:rPr lang="nl-NL" dirty="0"/>
              <a:t>: We zijn duidelijk wat wél en niet beïnvloedbaar is binnen de projectkaders.</a:t>
            </a:r>
          </a:p>
          <a:p>
            <a:r>
              <a:rPr lang="nl-NL" b="1" dirty="0"/>
              <a:t>Resultaten zijn van de groep</a:t>
            </a:r>
            <a:r>
              <a:rPr lang="nl-NL" dirty="0"/>
              <a:t>: Wat wordt opgeschreven, vertegenwoordigt de gezamenlijke input.</a:t>
            </a:r>
          </a:p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725641E-BF3D-115E-0F9A-CFD252F41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Participatietraject Elsbroek-Oost fase 1 ‘omgeving Pieter van Eyckheem’</a:t>
            </a:r>
          </a:p>
          <a:p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7397EAE-D44E-D49B-DEB4-346BE2D7B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87851-DBDA-E846-8BBA-17504A3C8295}" type="slidenum">
              <a:rPr lang="nl-NL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006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B23A9-C25F-21E1-0777-485DA098B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DEBB43-9633-EFD7-61EE-99C8803CB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Korte context en informatie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E8369A-3534-7501-3CB6-AD89E2467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l-NL" dirty="0"/>
              <a:t>Waarom renovatie en vergroening (klimaat adaptieve maatregelen)</a:t>
            </a:r>
          </a:p>
          <a:p>
            <a:pPr lvl="0"/>
            <a:r>
              <a:rPr lang="nl-NL" dirty="0"/>
              <a:t>Wat staat vast (bouwstenenboek, omgevingsvisie 2030 en  beleidskaders gemeente Hillegom)</a:t>
            </a:r>
          </a:p>
          <a:p>
            <a:pPr lvl="0"/>
            <a:r>
              <a:rPr lang="nl-NL" dirty="0"/>
              <a:t>Waar heeft de denktank invloed op</a:t>
            </a:r>
          </a:p>
          <a:p>
            <a:pPr lvl="1"/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31B2AC2-BBF8-DDA6-BCB9-E0B6E6698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Participatietraject Elsbroek-Oost fase 1 ‘omgeving Pieter van Eyckheem’</a:t>
            </a:r>
          </a:p>
          <a:p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A86ECF7-B7DB-B339-FB38-6738FEDE1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B5CC-CB64-3A4B-923A-7757F70A5F2F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1723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295FA-7347-B0FB-8E95-C70B381C8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DDC374-04FD-FAB7-E8AA-7B29B1C2A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Verkenning van behoeften en zorgen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44D0AF-B16E-4C8D-D03C-E0DC0F7B4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Wat vinden jullie belangrijk voor een fijne leefbare wijk?</a:t>
            </a:r>
          </a:p>
          <a:p>
            <a:r>
              <a:rPr lang="nl-NL" dirty="0"/>
              <a:t>Wat moet echt behouden blijven?</a:t>
            </a:r>
          </a:p>
          <a:p>
            <a:r>
              <a:rPr lang="nl-NL" dirty="0"/>
              <a:t>Wat missen jullie? 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5504E43-005B-D038-22F1-75208EA2B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Participatietraject Elsbroek-Oost fase 1 ‘omgeving Pieter van Eyckheem’</a:t>
            </a:r>
          </a:p>
          <a:p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33AE31F-797B-B3FD-00F6-BF22EA053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B5CC-CB64-3A4B-923A-7757F70A5F2F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078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B3F860-7418-8174-2AF0-4A6B495E3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6D96F0-595C-C57C-35C1-B0CF4D589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Thema’s verdiepen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6548B4C-4D37-2890-02DB-228C3421B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Groep 1: Groen, Realisatie en Duurzame buitenruimte</a:t>
            </a:r>
          </a:p>
          <a:p>
            <a:r>
              <a:rPr lang="nl-NL" dirty="0"/>
              <a:t>Groep 2: Verkeer, Mobiliteit en Veiligheid &amp; leefbaarheid</a:t>
            </a:r>
          </a:p>
          <a:p>
            <a:pPr marL="0" indent="0">
              <a:buNone/>
            </a:pPr>
            <a:r>
              <a:rPr lang="nl-NL" dirty="0"/>
              <a:t>   Groep wisselt van thema na ongeveer 15/groep minuten.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Aan de slag met de vragen uit de wijk (zie tafel).</a:t>
            </a:r>
          </a:p>
          <a:p>
            <a:r>
              <a:rPr lang="nl-NL" dirty="0"/>
              <a:t>Maak een prioritering van ideeën/maatregelen die het meest gedragen worden (bijv. een top 5).  </a:t>
            </a:r>
          </a:p>
          <a:p>
            <a:pPr lvl="1"/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C653478-BF36-6C76-13FF-51B14C439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Participatietraject Elsbroek-Oost fase 1 ‘omgeving Pieter van Eyckheem’</a:t>
            </a:r>
          </a:p>
          <a:p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6077A04-6CC4-2BD9-E8CD-6C684222E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B5CC-CB64-3A4B-923A-7757F70A5F2F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8822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181F94B4-873C-A24E-B20D-5C53CD16D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Presenteren en prioriteren</a:t>
            </a:r>
          </a:p>
        </p:txBody>
      </p:sp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8FC0B93B-39FF-924B-8E3C-51D57A793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Elke groep geeft terugkoppeling van opbrengst (top 5)</a:t>
            </a:r>
          </a:p>
          <a:p>
            <a:r>
              <a:rPr lang="nl-NL" dirty="0"/>
              <a:t>Wat doen we met input</a:t>
            </a:r>
          </a:p>
          <a:p>
            <a:r>
              <a:rPr lang="nl-NL" dirty="0"/>
              <a:t>Wat is het vervolg</a:t>
            </a:r>
          </a:p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81D16F2-A39C-A143-B8FF-6CB3992C9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8B5CC-CB64-3A4B-923A-7757F70A5F2F}" type="slidenum">
              <a:rPr lang="nl-NL" smtClean="0"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98960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FA519EA3-D0AA-311B-F8B5-A0536182C1F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5900EDF0-07EC-6231-874C-BF8E209F018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BC7C322-FD0E-1017-3740-E3569FEA01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80001" y="1980000"/>
            <a:ext cx="8074160" cy="1850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Contact &amp; informatie</a:t>
            </a:r>
          </a:p>
          <a:p>
            <a:pPr marL="0" indent="0">
              <a:buNone/>
            </a:pPr>
            <a:endParaRPr lang="nl-NL" sz="1000" dirty="0"/>
          </a:p>
          <a:p>
            <a:pPr marL="0" indent="0">
              <a:buNone/>
            </a:pPr>
            <a:r>
              <a:rPr lang="nl-NL" sz="2000" dirty="0"/>
              <a:t>E-mailadres: elsbroek-oost@hltsamen.nl </a:t>
            </a:r>
          </a:p>
          <a:p>
            <a:pPr marL="0" indent="0">
              <a:buNone/>
            </a:pPr>
            <a:r>
              <a:rPr lang="nl-NL" sz="2000" dirty="0"/>
              <a:t>https://www.hillegom.nl/elsbroek-oost 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57203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Kantoorthema">
  <a:themeElements>
    <a:clrScheme name="Gemeente Hillegom - kleurpalet">
      <a:dk1>
        <a:srgbClr val="000000"/>
      </a:dk1>
      <a:lt1>
        <a:srgbClr val="FFFFFF"/>
      </a:lt1>
      <a:dk2>
        <a:srgbClr val="313131"/>
      </a:dk2>
      <a:lt2>
        <a:srgbClr val="E7E6E6"/>
      </a:lt2>
      <a:accent1>
        <a:srgbClr val="D6C37D"/>
      </a:accent1>
      <a:accent2>
        <a:srgbClr val="DE2F4E"/>
      </a:accent2>
      <a:accent3>
        <a:srgbClr val="00A47B"/>
      </a:accent3>
      <a:accent4>
        <a:srgbClr val="83BADA"/>
      </a:accent4>
      <a:accent5>
        <a:srgbClr val="0079B5"/>
      </a:accent5>
      <a:accent6>
        <a:srgbClr val="F29214"/>
      </a:accent6>
      <a:hlink>
        <a:srgbClr val="919191"/>
      </a:hlink>
      <a:folHlink>
        <a:srgbClr val="000000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1" id="{E1F87812-4545-4E87-B64D-F2A8DB6120BB}" vid="{921E4AAC-FE6D-4822-AE4E-C4CBF304F7DE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hillegom-powerpoint-breedbeeld-sjabloon-2020</Template>
  <TotalTime>866</TotalTime>
  <Words>439</Words>
  <Application>Microsoft Office PowerPoint</Application>
  <PresentationFormat>Breedbeeld</PresentationFormat>
  <Paragraphs>63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4" baseType="lpstr">
      <vt:lpstr>Arial</vt:lpstr>
      <vt:lpstr>Calibri</vt:lpstr>
      <vt:lpstr>Systeemlettertype</vt:lpstr>
      <vt:lpstr>Verdana</vt:lpstr>
      <vt:lpstr>Kantoorthema</vt:lpstr>
      <vt:lpstr>Denktankbijeenkomst</vt:lpstr>
      <vt:lpstr>Programma voor de avond</vt:lpstr>
      <vt:lpstr>Ontvangst &amp; welkom </vt:lpstr>
      <vt:lpstr>Regels voor denktank</vt:lpstr>
      <vt:lpstr>Korte context en informatie</vt:lpstr>
      <vt:lpstr>Verkenning van behoeften en zorgen</vt:lpstr>
      <vt:lpstr>Thema’s verdiepen</vt:lpstr>
      <vt:lpstr>Presenteren en prioriteren</vt:lpstr>
      <vt:lpstr>PowerPoint-presentatie</vt:lpstr>
    </vt:vector>
  </TitlesOfParts>
  <Company>HLTsamen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Margriet van Duijn</dc:creator>
  <cp:lastModifiedBy>Patricia Schalken</cp:lastModifiedBy>
  <cp:revision>22</cp:revision>
  <dcterms:created xsi:type="dcterms:W3CDTF">2026-02-03T13:06:57Z</dcterms:created>
  <dcterms:modified xsi:type="dcterms:W3CDTF">2026-02-09T10:53:33Z</dcterms:modified>
</cp:coreProperties>
</file>