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8"/>
  </p:sldMasterIdLst>
  <p:notesMasterIdLst>
    <p:notesMasterId r:id="rId14"/>
  </p:notesMasterIdLst>
  <p:sldIdLst>
    <p:sldId id="256" r:id="rId9"/>
    <p:sldId id="273" r:id="rId10"/>
    <p:sldId id="268" r:id="rId11"/>
    <p:sldId id="279" r:id="rId12"/>
    <p:sldId id="277" r:id="rId13"/>
  </p:sldIdLst>
  <p:sldSz cx="12192000" cy="6858000"/>
  <p:notesSz cx="6858000" cy="9144000"/>
  <p:custDataLst>
    <p:tags r:id="rId1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674" autoAdjust="0"/>
  </p:normalViewPr>
  <p:slideViewPr>
    <p:cSldViewPr snapToGrid="0">
      <p:cViewPr varScale="1">
        <p:scale>
          <a:sx n="72" d="100"/>
          <a:sy n="72" d="100"/>
        </p:scale>
        <p:origin x="84" y="7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1.xml"/><Relationship Id="rId13" Type="http://schemas.openxmlformats.org/officeDocument/2006/relationships/slide" Target="slides/slide5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customXml" Target="../customXml/item7.xml"/><Relationship Id="rId12" Type="http://schemas.openxmlformats.org/officeDocument/2006/relationships/slide" Target="slides/slide4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slide" Target="slides/slide3.xml"/><Relationship Id="rId5" Type="http://schemas.openxmlformats.org/officeDocument/2006/relationships/customXml" Target="../customXml/item5.xml"/><Relationship Id="rId15" Type="http://schemas.openxmlformats.org/officeDocument/2006/relationships/tags" Target="tags/tag1.xml"/><Relationship Id="rId10" Type="http://schemas.openxmlformats.org/officeDocument/2006/relationships/slide" Target="slides/slide2.xml"/><Relationship Id="rId19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slide" Target="slides/slide1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9127F8-294B-46A5-AD7E-85C9A5060D82}" type="datetimeFigureOut">
              <a:rPr lang="nl-NL" smtClean="0"/>
              <a:t>16-9-2025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B22C3-3F2A-4C5C-A58A-9A12F891746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369426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1B63F7-EF8D-1442-2805-F90D13F7F6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6B73C6-4021-68D5-1099-5B1540F6C8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45FE5C-42F5-ED25-BFA5-92006F0FA5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86069-5185-423F-843D-C2F3A033B902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D8D708-28BE-2B4D-76EA-65C5F9F1DE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C89D1B-E6BF-1F61-350B-A416EBB702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80A79-C1F5-4728-9713-FF2EEEBEE14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091750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804915-0AA5-88A7-550C-EDDA662671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E87B0AC-256A-DD5C-1FB2-5A51ABFB7B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8513A8-DC61-DCAC-BADE-CE9BA1EE3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86069-5185-423F-843D-C2F3A033B902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4F1CA6-2AA6-85A0-F736-1DE71D2407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F0E3D0-868A-15DA-2C55-940529744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80A79-C1F5-4728-9713-FF2EEEBEE14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050931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92D8FEF-8EEC-1D16-8F69-5FF3DA5EC3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E0F4F87-CA82-C826-169C-6FB5E8F980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D8FAE7-3CBB-7B80-6765-1E483D9B8B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86069-5185-423F-843D-C2F3A033B902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9F97FD-BF40-F2B8-A174-8202C5522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F56C77-356C-3228-9EE8-7AC8DFA4CB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80A79-C1F5-4728-9713-FF2EEEBEE14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734078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7B7F94-F949-C9D2-64CD-B62B7DC798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6E5FE4-1DC9-4259-BC3F-AAA35F5532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1BD69D-53F3-11C2-CD61-58145ADE39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86069-5185-423F-843D-C2F3A033B902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127DC1-FAE3-D580-F35F-401162D214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95CA33-9D26-98B6-E85B-DDD045083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80A79-C1F5-4728-9713-FF2EEEBEE14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21200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EDBDCC-CCDE-89ED-215B-A5C7B94C5B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5A45BD-B998-CDFD-1526-FDD92DF37B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D13C8F-2C17-07EA-C35A-A35FBFF6BA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86069-5185-423F-843D-C2F3A033B902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3E90C3-7845-28AD-B4AB-4E25141A32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7ABC6B-8C7F-938E-F069-4B9182347D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80A79-C1F5-4728-9713-FF2EEEBEE14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84753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222F3A-0938-B89E-F4AB-85FEE18072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260B9D-3512-C97D-CC45-A43A179A5D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7026FA-4782-12C8-2CC1-2C75094515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189C04-0833-1C4B-D8A2-3712684FF8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86069-5185-423F-843D-C2F3A033B902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4AB21E-0157-D95F-9FCC-4B063351B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AD5F7A-AE0A-B266-6D5F-8DCFAF7C0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80A79-C1F5-4728-9713-FF2EEEBEE14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439003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7DF502-0597-DE6F-EFAA-91FE7CBC24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5B2D51-88C7-8166-7DF4-05B2412EE1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4D9031-D1F7-2CE0-3119-FE2D72314F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584C981-6167-2D0E-C5BB-60431E3459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EAFAC50-58D5-0FF1-CA9C-ADFF4B70CC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32834AD-3601-067D-72FB-6D29B190C1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86069-5185-423F-843D-C2F3A033B902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366F7D6-4AD1-81C2-9724-6BD002051E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8119DA6-2F99-B552-267C-700E7BCBDF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80A79-C1F5-4728-9713-FF2EEEBEE14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766301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AFFD68-AAAD-B847-FEDE-8097587BD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09AE93F-DDAA-4DD3-F594-609BC95045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86069-5185-423F-843D-C2F3A033B902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BBD2A4-363A-DAA0-622F-DD627BA811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16BABE-D66C-7F7F-7ABA-8A59FDD28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80A79-C1F5-4728-9713-FF2EEEBEE14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945003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E5D7050-3A86-DB26-84B4-1380B38A3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86069-5185-423F-843D-C2F3A033B902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5EE70D8-9614-140C-81C8-4A5C6A3B8B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5A678B-AC33-BD31-7B81-62828144C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80A79-C1F5-4728-9713-FF2EEEBEE14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368598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037EB7-7A36-D8E2-02CC-749D8CB3F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2C83CD-C860-00EB-932A-D31384975C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2020D6-2495-A29C-DAC2-F0076F1846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4F7D8A-A545-AF69-94BF-B59A301035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86069-5185-423F-843D-C2F3A033B902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14F846-93A0-440A-DF82-A698055FAC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7D9461-0EED-10DF-5196-A303CB95FF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80A79-C1F5-4728-9713-FF2EEEBEE14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184505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3B58D1-A1EA-0634-FAC2-90E4D720AF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3B24B92-4BA2-E8CE-A1AE-B265778655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B59854-B0B7-287F-B832-2C9C0A998D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AE5A84-FE53-EC4F-4180-C28245FDBD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86069-5185-423F-843D-C2F3A033B902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B90BC5-7018-2B6D-B9F7-2475E1AF44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276DC6-615A-374B-A4E6-15D9BD75F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80A79-C1F5-4728-9713-FF2EEEBEE14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487952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91813B5-2A41-5C27-B7E0-D603DEF4AE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243182-73AD-0D40-3DCC-23A18443DA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119043-2191-16F3-BF2E-3BC4C2360E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A886069-5185-423F-843D-C2F3A033B902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E4536C-B9BE-F920-FD20-E3C829D7C0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5E17EA-46F5-6E05-831C-C882CC57D7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0580A79-C1F5-4728-9713-FF2EEEBEE14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92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customXml" Target="../../customXml/item5.xml"/><Relationship Id="rId1" Type="http://schemas.openxmlformats.org/officeDocument/2006/relationships/customXml" Target="../../customXml/item7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Stationsweg@HLTsamen.n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0F0520-D0AF-3FCE-F7DE-415E0961D3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3870" y="2311400"/>
            <a:ext cx="9144000" cy="2387600"/>
          </a:xfrm>
        </p:spPr>
        <p:txBody>
          <a:bodyPr>
            <a:normAutofit/>
          </a:bodyPr>
          <a:lstStyle/>
          <a:p>
            <a:r>
              <a:rPr lang="en-US" dirty="0" err="1"/>
              <a:t>Herinrichting</a:t>
            </a:r>
            <a:r>
              <a:rPr lang="en-US" dirty="0"/>
              <a:t> </a:t>
            </a:r>
            <a:r>
              <a:rPr lang="en-US" dirty="0" err="1"/>
              <a:t>Stationsweg</a:t>
            </a:r>
            <a:r>
              <a:rPr lang="en-US" dirty="0"/>
              <a:t> 45</a:t>
            </a:r>
            <a:br>
              <a:rPr lang="en-US" dirty="0"/>
            </a:br>
            <a:r>
              <a:rPr lang="en-US" dirty="0"/>
              <a:t> </a:t>
            </a:r>
            <a:r>
              <a:rPr lang="en-US" sz="4400" dirty="0" err="1"/>
              <a:t>Opvang</a:t>
            </a:r>
            <a:r>
              <a:rPr lang="en-US" sz="4400" dirty="0"/>
              <a:t> </a:t>
            </a:r>
            <a:r>
              <a:rPr lang="en-US" sz="4400" dirty="0" err="1"/>
              <a:t>Oekraïense</a:t>
            </a:r>
            <a:r>
              <a:rPr lang="en-US" sz="4400" dirty="0"/>
              <a:t> </a:t>
            </a:r>
            <a:r>
              <a:rPr lang="en-US" sz="4400" dirty="0" err="1"/>
              <a:t>ontheemden</a:t>
            </a:r>
            <a:endParaRPr lang="en-US" sz="4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A8E16F6-0E05-2C96-F30B-C782475003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76400" y="5380038"/>
            <a:ext cx="9144000" cy="165576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err="1"/>
              <a:t>Inloopbijeenkomst</a:t>
            </a:r>
            <a:r>
              <a:rPr lang="en-US" dirty="0"/>
              <a:t> 17 </a:t>
            </a:r>
            <a:r>
              <a:rPr lang="en-US" dirty="0" err="1"/>
              <a:t>september</a:t>
            </a:r>
            <a:r>
              <a:rPr lang="en-US" dirty="0"/>
              <a:t> 2025</a:t>
            </a:r>
          </a:p>
        </p:txBody>
      </p:sp>
      <p:pic>
        <p:nvPicPr>
          <p:cNvPr id="1026" name="Picture 2" descr="Gemeente Hillegom | Hillegom">
            <a:extLst>
              <a:ext uri="{FF2B5EF4-FFF2-40B4-BE49-F238E27FC236}">
                <a16:creationId xmlns:a16="http://schemas.microsoft.com/office/drawing/2014/main" id="{21ACA3F5-A2D1-72FA-326F-EB581D2569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0477" y="71437"/>
            <a:ext cx="1879283" cy="1879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257329826"/>
      </p:ext>
    </p:extLst>
  </p:cSld>
  <p:clrMapOvr>
    <a:masterClrMapping/>
  </p:clrMapOvr>
  <p:transition advTm="10849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F48E649F-F6B4-D980-73A9-E6B5DD657F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059" y="0"/>
            <a:ext cx="12105941" cy="6858000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DC7BC561-6231-A59A-A59F-665D6BAEA831}"/>
              </a:ext>
            </a:extLst>
          </p:cNvPr>
          <p:cNvSpPr txBox="1"/>
          <p:nvPr/>
        </p:nvSpPr>
        <p:spPr>
          <a:xfrm>
            <a:off x="6515100" y="5202436"/>
            <a:ext cx="32918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dirty="0"/>
              <a:t>Indeling terrein</a:t>
            </a:r>
          </a:p>
        </p:txBody>
      </p:sp>
    </p:spTree>
    <p:extLst>
      <p:ext uri="{BB962C8B-B14F-4D97-AF65-F5344CB8AC3E}">
        <p14:creationId xmlns:p14="http://schemas.microsoft.com/office/powerpoint/2010/main" val="261265063"/>
      </p:ext>
    </p:extLst>
  </p:cSld>
  <p:clrMapOvr>
    <a:masterClrMapping/>
  </p:clrMapOvr>
  <p:transition advTm="21112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 descr="Afbeelding met buitenshuis, boom, hemel, gras&#10;&#10;Door AI gegenereerde inhoud is mogelijk onjuist.">
            <a:extLst>
              <a:ext uri="{FF2B5EF4-FFF2-40B4-BE49-F238E27FC236}">
                <a16:creationId xmlns:a16="http://schemas.microsoft.com/office/drawing/2014/main" id="{FF0A6927-DD10-D1B9-6B58-5368485E51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" y="242265"/>
            <a:ext cx="8709660" cy="6373469"/>
          </a:xfr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5FFD470A-03E2-14F6-2910-63CDBCB0B990}"/>
              </a:ext>
            </a:extLst>
          </p:cNvPr>
          <p:cNvSpPr txBox="1"/>
          <p:nvPr/>
        </p:nvSpPr>
        <p:spPr>
          <a:xfrm>
            <a:off x="9395460" y="2468880"/>
            <a:ext cx="246888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400" b="1" dirty="0" err="1"/>
              <a:t>Zij-aanzicht</a:t>
            </a:r>
            <a:endParaRPr lang="nl-NL" sz="4400" b="1" dirty="0"/>
          </a:p>
        </p:txBody>
      </p:sp>
    </p:spTree>
    <p:extLst>
      <p:ext uri="{BB962C8B-B14F-4D97-AF65-F5344CB8AC3E}">
        <p14:creationId xmlns:p14="http://schemas.microsoft.com/office/powerpoint/2010/main" val="1897605454"/>
      </p:ext>
    </p:extLst>
  </p:cSld>
  <p:clrMapOvr>
    <a:masterClrMapping/>
  </p:clrMapOvr>
  <p:transition advTm="1087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tekst, schermopname, Lettertype, diagram&#10;&#10;Door AI gegenereerde inhoud is mogelijk onjuist.">
            <a:extLst>
              <a:ext uri="{FF2B5EF4-FFF2-40B4-BE49-F238E27FC236}">
                <a16:creationId xmlns:a16="http://schemas.microsoft.com/office/drawing/2014/main" id="{9CD88CF7-00D8-2D46-4AA3-9D46F46530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722728"/>
      </p:ext>
    </p:extLst>
  </p:cSld>
  <p:clrMapOvr>
    <a:masterClrMapping/>
  </p:clrMapOvr>
  <p:transition advTm="1608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B00143-7A1E-4BB4-22C6-3056E859A9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Betrokken</a:t>
            </a:r>
            <a:r>
              <a:rPr lang="en-US" dirty="0"/>
              <a:t> </a:t>
            </a:r>
            <a:r>
              <a:rPr lang="en-US" dirty="0" err="1"/>
              <a:t>blijven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F3B398-25F6-FC7D-77EC-AF8B294D6D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 dirty="0"/>
              <a:t>U </a:t>
            </a:r>
            <a:r>
              <a:rPr lang="en-US" dirty="0" err="1"/>
              <a:t>kunt</a:t>
            </a:r>
            <a:r>
              <a:rPr lang="en-US" dirty="0"/>
              <a:t> </a:t>
            </a:r>
            <a:r>
              <a:rPr lang="en-US" dirty="0" err="1"/>
              <a:t>zich</a:t>
            </a:r>
            <a:r>
              <a:rPr lang="en-US" dirty="0"/>
              <a:t> </a:t>
            </a:r>
            <a:r>
              <a:rPr lang="en-US" dirty="0" err="1"/>
              <a:t>aanmelden</a:t>
            </a:r>
            <a:r>
              <a:rPr lang="en-US" dirty="0"/>
              <a:t> voor de </a:t>
            </a:r>
            <a:r>
              <a:rPr lang="en-US" b="1" dirty="0" err="1"/>
              <a:t>nieuwsbrief</a:t>
            </a:r>
            <a:r>
              <a:rPr lang="en-US" dirty="0"/>
              <a:t> via de QR code of via oekraine</a:t>
            </a:r>
            <a:r>
              <a:rPr lang="en-US" dirty="0">
                <a:hlinkClick r:id="rId2"/>
              </a:rPr>
              <a:t>@HLTsamen.nl</a:t>
            </a:r>
            <a:r>
              <a:rPr lang="en-US" dirty="0"/>
              <a:t> </a:t>
            </a:r>
            <a:r>
              <a:rPr lang="en-US" dirty="0" err="1"/>
              <a:t>o.v.v</a:t>
            </a:r>
            <a:r>
              <a:rPr lang="en-US" dirty="0"/>
              <a:t>. </a:t>
            </a:r>
            <a:r>
              <a:rPr lang="en-US" dirty="0" err="1"/>
              <a:t>Nieuwsbrief</a:t>
            </a:r>
            <a:r>
              <a:rPr lang="en-US" dirty="0"/>
              <a:t> </a:t>
            </a:r>
            <a:r>
              <a:rPr lang="en-US" dirty="0" err="1"/>
              <a:t>Stationsweg</a:t>
            </a:r>
            <a:endParaRPr lang="en-US" dirty="0"/>
          </a:p>
          <a:p>
            <a:pPr>
              <a:buFontTx/>
              <a:buChar char="-"/>
            </a:pPr>
            <a:endParaRPr lang="en-US" dirty="0"/>
          </a:p>
          <a:p>
            <a:pPr>
              <a:buFontTx/>
              <a:buChar char="-"/>
            </a:pPr>
            <a:r>
              <a:rPr lang="en-US" dirty="0"/>
              <a:t>U </a:t>
            </a:r>
            <a:r>
              <a:rPr lang="en-US" dirty="0" err="1"/>
              <a:t>kunt</a:t>
            </a:r>
            <a:r>
              <a:rPr lang="en-US" dirty="0"/>
              <a:t> </a:t>
            </a:r>
            <a:r>
              <a:rPr lang="en-US" dirty="0" err="1"/>
              <a:t>meedenken</a:t>
            </a:r>
            <a:r>
              <a:rPr lang="en-US" dirty="0"/>
              <a:t> in de </a:t>
            </a:r>
            <a:r>
              <a:rPr lang="en-US" b="1" dirty="0" err="1"/>
              <a:t>klankbordgroep</a:t>
            </a:r>
            <a:r>
              <a:rPr lang="en-US" dirty="0"/>
              <a:t>. In </a:t>
            </a:r>
            <a:r>
              <a:rPr lang="en-US" dirty="0" err="1"/>
              <a:t>deze</a:t>
            </a:r>
            <a:r>
              <a:rPr lang="en-US" dirty="0"/>
              <a:t> </a:t>
            </a:r>
            <a:r>
              <a:rPr lang="en-US" dirty="0" err="1"/>
              <a:t>groep</a:t>
            </a:r>
            <a:r>
              <a:rPr lang="en-US" dirty="0"/>
              <a:t> </a:t>
            </a:r>
            <a:r>
              <a:rPr lang="en-US" dirty="0" err="1"/>
              <a:t>wordt</a:t>
            </a:r>
            <a:r>
              <a:rPr lang="en-US" dirty="0"/>
              <a:t> </a:t>
            </a:r>
            <a:r>
              <a:rPr lang="en-US" dirty="0" err="1"/>
              <a:t>meegedacht</a:t>
            </a:r>
            <a:r>
              <a:rPr lang="en-US" dirty="0"/>
              <a:t> over de </a:t>
            </a:r>
            <a:r>
              <a:rPr lang="en-US" dirty="0" err="1"/>
              <a:t>uitvoering</a:t>
            </a:r>
            <a:r>
              <a:rPr lang="en-US" dirty="0"/>
              <a:t>/</a:t>
            </a:r>
            <a:r>
              <a:rPr lang="en-US" dirty="0" err="1"/>
              <a:t>verbouwperiode</a:t>
            </a:r>
            <a:r>
              <a:rPr lang="en-US" dirty="0"/>
              <a:t>. </a:t>
            </a:r>
            <a:br>
              <a:rPr lang="en-US" dirty="0"/>
            </a:br>
            <a:r>
              <a:rPr lang="en-US" dirty="0" err="1"/>
              <a:t>Aanmelden</a:t>
            </a:r>
            <a:r>
              <a:rPr lang="en-US" dirty="0"/>
              <a:t> </a:t>
            </a:r>
            <a:r>
              <a:rPr lang="en-US" dirty="0" err="1"/>
              <a:t>kan</a:t>
            </a:r>
            <a:r>
              <a:rPr lang="en-US"/>
              <a:t> via de </a:t>
            </a:r>
            <a:r>
              <a:rPr lang="en-US" dirty="0"/>
              <a:t>QR code </a:t>
            </a:r>
            <a:r>
              <a:rPr lang="en-US" dirty="0" err="1"/>
              <a:t>oekraine@hltsamen</a:t>
            </a:r>
            <a:r>
              <a:rPr lang="en-US" dirty="0"/>
              <a:t> </a:t>
            </a:r>
            <a:r>
              <a:rPr lang="en-US" dirty="0" err="1"/>
              <a:t>o.v.v</a:t>
            </a:r>
            <a:r>
              <a:rPr lang="en-US" dirty="0"/>
              <a:t>. Klankbordgroep </a:t>
            </a:r>
            <a:r>
              <a:rPr lang="en-US" dirty="0" err="1"/>
              <a:t>Stationsweg</a:t>
            </a:r>
            <a:endParaRPr lang="en-US" i="1" dirty="0"/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2" descr="Gemeente Hillegom | Hillegom">
            <a:extLst>
              <a:ext uri="{FF2B5EF4-FFF2-40B4-BE49-F238E27FC236}">
                <a16:creationId xmlns:a16="http://schemas.microsoft.com/office/drawing/2014/main" id="{AB9F1A07-48D3-1242-CDDA-20F1DE0780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0477" y="71437"/>
            <a:ext cx="1879283" cy="1879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CE092743-E091-02F8-E67D-59BCDA0D3B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7220" y="4835475"/>
            <a:ext cx="1160066" cy="16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577925"/>
      </p:ext>
    </p:extLst>
  </p:cSld>
  <p:clrMapOvr>
    <a:masterClrMapping/>
  </p:clrMapOvr>
  <p:transition advTm="24466"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6.0.27"/>
  <p:tag name="AS_OS" val="Unix 6.5.0.1014"/>
  <p:tag name="AS_RELEASE_DATE" val="2023.08.14"/>
  <p:tag name="AS_TITLE" val="Aspose.Slides for .NET Standard 2.0"/>
  <p:tag name="AS_VERSION" val="23.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Aptos Display" panose="02110004020202020204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Aptos" panose="02110004020202020204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a240db2-1455-49b3-99da-4a8b20cf4a26">
      <Terms xmlns="http://schemas.microsoft.com/office/infopath/2007/PartnerControls"/>
    </lcf76f155ced4ddcb4097134ff3c332f>
    <TaxCatchAll xmlns="b3a5cd93-77bc-4e75-abd9-734179f92856" xsi:nil="true"/>
  </documentManagement>
</p:properties>
</file>

<file path=customXml/item3.xml><?xml version="1.0" encoding="utf-8"?>
<TemplafyTemplateConfiguration><![CDATA[{"elementsMetadata":[],"transformationConfigurations":[],"templateName":"blankpresentation","templateDescription":"","enableDocumentContentUpdater":false,"version":"2.0"}]]></TemplafyTemplateConfiguration>
</file>

<file path=customXml/item4.xml><?xml version="1.0" encoding="utf-8"?>
<TemplafyFormConfiguration><![CDATA[{"formFields":[],"formDataEntries":[]}]]></TemplafyFormConfiguration>
</file>

<file path=customXml/item5.xml><?xml version="1.0" encoding="utf-8"?>
<TemplafySlideFormConfiguration><![CDATA[{"formFields":[],"formDataEntries":[]}]]></TemplafySlideFormConfiguration>
</file>

<file path=customXml/item6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B2C250A6CC4424B981ED8D07687906E" ma:contentTypeVersion="14" ma:contentTypeDescription="Create a new document." ma:contentTypeScope="" ma:versionID="8b95f68109b7b94623a1a65476401fa6">
  <xsd:schema xmlns:xsd="http://www.w3.org/2001/XMLSchema" xmlns:xs="http://www.w3.org/2001/XMLSchema" xmlns:p="http://schemas.microsoft.com/office/2006/metadata/properties" xmlns:ns2="ca240db2-1455-49b3-99da-4a8b20cf4a26" xmlns:ns3="b3a5cd93-77bc-4e75-abd9-734179f92856" targetNamespace="http://schemas.microsoft.com/office/2006/metadata/properties" ma:root="true" ma:fieldsID="637809dca3d3c496c5fd976cade4fe1a" ns2:_="" ns3:_="">
    <xsd:import namespace="ca240db2-1455-49b3-99da-4a8b20cf4a26"/>
    <xsd:import namespace="b3a5cd93-77bc-4e75-abd9-734179f9285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240db2-1455-49b3-99da-4a8b20cf4a2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2cc771db-2efd-4004-985c-cccb15539f3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3a5cd93-77bc-4e75-abd9-734179f92856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5" nillable="true" ma:displayName="Taxonomy Catch All Column" ma:hidden="true" ma:list="{a4c7161d-ed29-4940-899c-0824bef3caf8}" ma:internalName="TaxCatchAll" ma:showField="CatchAllData" ma:web="b3a5cd93-77bc-4e75-abd9-734179f9285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7.xml><?xml version="1.0" encoding="utf-8"?>
<TemplafySlideTemplateConfiguration><![CDATA[{"slideVersion":1,"isValidatorEnabled":false,"isLocked":false,"elementsMetadata":[],"slideId":"970289367761027135","enableDocumentContentUpdater":false,"version":"2.0"}]]></TemplafySlideTemplateConfiguration>
</file>

<file path=customXml/itemProps1.xml><?xml version="1.0" encoding="utf-8"?>
<ds:datastoreItem xmlns:ds="http://schemas.openxmlformats.org/officeDocument/2006/customXml" ds:itemID="{278A5794-4A0A-49E5-A61B-182DACE4511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EB6967B-5A5D-4743-AEED-CF581F3BBFA7}">
  <ds:schemaRefs>
    <ds:schemaRef ds:uri="http://purl.org/dc/dcmitype/"/>
    <ds:schemaRef ds:uri="http://schemas.microsoft.com/office/2006/documentManagement/types"/>
    <ds:schemaRef ds:uri="http://purl.org/dc/terms/"/>
    <ds:schemaRef ds:uri="http://www.w3.org/XML/1998/namespace"/>
    <ds:schemaRef ds:uri="http://purl.org/dc/elements/1.1/"/>
    <ds:schemaRef ds:uri="ca240db2-1455-49b3-99da-4a8b20cf4a26"/>
    <ds:schemaRef ds:uri="http://schemas.openxmlformats.org/package/2006/metadata/core-properties"/>
    <ds:schemaRef ds:uri="http://schemas.microsoft.com/office/infopath/2007/PartnerControls"/>
    <ds:schemaRef ds:uri="b3a5cd93-77bc-4e75-abd9-734179f92856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5F9B27E4-D9F9-4CFC-A9EE-09476B5E810A}">
  <ds:schemaRefs/>
</ds:datastoreItem>
</file>

<file path=customXml/itemProps4.xml><?xml version="1.0" encoding="utf-8"?>
<ds:datastoreItem xmlns:ds="http://schemas.openxmlformats.org/officeDocument/2006/customXml" ds:itemID="{DD9A48AA-FA01-4219-BCC7-FD72C4094893}">
  <ds:schemaRefs/>
</ds:datastoreItem>
</file>

<file path=customXml/itemProps5.xml><?xml version="1.0" encoding="utf-8"?>
<ds:datastoreItem xmlns:ds="http://schemas.openxmlformats.org/officeDocument/2006/customXml" ds:itemID="{9C75DD09-A33D-4939-901B-743E504633B7}">
  <ds:schemaRefs/>
</ds:datastoreItem>
</file>

<file path=customXml/itemProps6.xml><?xml version="1.0" encoding="utf-8"?>
<ds:datastoreItem xmlns:ds="http://schemas.openxmlformats.org/officeDocument/2006/customXml" ds:itemID="{14C08D06-0BDF-4A72-9FAB-6672BDEFF79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a240db2-1455-49b3-99da-4a8b20cf4a26"/>
    <ds:schemaRef ds:uri="b3a5cd93-77bc-4e75-abd9-734179f9285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7.xml><?xml version="1.0" encoding="utf-8"?>
<ds:datastoreItem xmlns:ds="http://schemas.openxmlformats.org/officeDocument/2006/customXml" ds:itemID="{A6DB4F7F-DBB7-4605-9B27-F4FBCA1612EF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446</TotalTime>
  <Words>79</Words>
  <Application>Microsoft Office PowerPoint</Application>
  <PresentationFormat>Breedbeeld</PresentationFormat>
  <Paragraphs>8</Paragraphs>
  <Slides>5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5</vt:i4>
      </vt:variant>
    </vt:vector>
  </HeadingPairs>
  <TitlesOfParts>
    <vt:vector size="9" baseType="lpstr">
      <vt:lpstr>Aptos</vt:lpstr>
      <vt:lpstr>Aptos Display</vt:lpstr>
      <vt:lpstr>Arial</vt:lpstr>
      <vt:lpstr>Office Theme</vt:lpstr>
      <vt:lpstr>Herinrichting Stationsweg 45  Opvang Oekraïense ontheemden</vt:lpstr>
      <vt:lpstr>PowerPoint-presentatie</vt:lpstr>
      <vt:lpstr>PowerPoint-presentatie</vt:lpstr>
      <vt:lpstr>PowerPoint-presentatie</vt:lpstr>
      <vt:lpstr>Betrokken blijven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Christa van Gellekom</dc:creator>
  <cp:keywords/>
  <dc:description/>
  <cp:lastModifiedBy>Christa van Gellekom</cp:lastModifiedBy>
  <cp:revision>7</cp:revision>
  <dcterms:created xsi:type="dcterms:W3CDTF">2025-05-01T12:39:43Z</dcterms:created>
  <dcterms:modified xsi:type="dcterms:W3CDTF">2025-09-16T07:38:32Z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fyTimeStamp">
    <vt:lpwstr>2024-07-31T08:49:09</vt:lpwstr>
  </property>
  <property fmtid="{D5CDD505-2E9C-101B-9397-08002B2CF9AE}" pid="3" name="TemplafyTenantId">
    <vt:lpwstr>hltsamen</vt:lpwstr>
  </property>
  <property fmtid="{D5CDD505-2E9C-101B-9397-08002B2CF9AE}" pid="4" name="TemplafyTemplateId">
    <vt:lpwstr>970289239535124971</vt:lpwstr>
  </property>
  <property fmtid="{D5CDD505-2E9C-101B-9397-08002B2CF9AE}" pid="5" name="TemplafyUserProfileId">
    <vt:lpwstr>1115689112514330629</vt:lpwstr>
  </property>
  <property fmtid="{D5CDD505-2E9C-101B-9397-08002B2CF9AE}" pid="6" name="TemplafyFromBlank">
    <vt:bool>true</vt:bool>
  </property>
  <property fmtid="{D5CDD505-2E9C-101B-9397-08002B2CF9AE}" pid="7" name="ContentTypeId">
    <vt:lpwstr>0x010100BB2C250A6CC4424B981ED8D07687906E</vt:lpwstr>
  </property>
  <property fmtid="{D5CDD505-2E9C-101B-9397-08002B2CF9AE}" pid="8" name="MediaServiceImageTags">
    <vt:lpwstr/>
  </property>
</Properties>
</file>